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0693400" cy="7562850"/>
  <p:notesSz cx="10693400" cy="756285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2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62"/>
    <p:restoredTop sz="94674"/>
  </p:normalViewPr>
  <p:slideViewPr>
    <p:cSldViewPr>
      <p:cViewPr varScale="1">
        <p:scale>
          <a:sx n="93" d="100"/>
          <a:sy n="93" d="100"/>
        </p:scale>
        <p:origin x="1904"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F1FCFE67-0CEF-4165-A289-7DF79CD4F537}" type="datetimeFigureOut">
              <a:rPr kumimoji="1" lang="ja-JP" altLang="en-US" smtClean="0"/>
              <a:t>2026/6/22</a:t>
            </a:fld>
            <a:endParaRPr kumimoji="1" lang="ja-JP" altLang="en-US"/>
          </a:p>
        </p:txBody>
      </p:sp>
      <p:sp>
        <p:nvSpPr>
          <p:cNvPr id="4" name="スライド イメージ プレースホルダー 3"/>
          <p:cNvSpPr>
            <a:spLocks noGrp="1" noRot="1" noChangeAspect="1"/>
          </p:cNvSpPr>
          <p:nvPr>
            <p:ph type="sldImg" idx="2"/>
          </p:nvPr>
        </p:nvSpPr>
        <p:spPr>
          <a:xfrm>
            <a:off x="3543300" y="946150"/>
            <a:ext cx="3606800" cy="2551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4E7AC3FD-235D-4CD4-8BCE-5A9BC1531FD6}" type="slidenum">
              <a:rPr kumimoji="1" lang="ja-JP" altLang="en-US" smtClean="0"/>
              <a:t>‹#›</a:t>
            </a:fld>
            <a:endParaRPr kumimoji="1" lang="ja-JP" altLang="en-US"/>
          </a:p>
        </p:txBody>
      </p:sp>
    </p:spTree>
    <p:extLst>
      <p:ext uri="{BB962C8B-B14F-4D97-AF65-F5344CB8AC3E}">
        <p14:creationId xmlns:p14="http://schemas.microsoft.com/office/powerpoint/2010/main" val="29386244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E7AC3FD-235D-4CD4-8BCE-5A9BC1531FD6}" type="slidenum">
              <a:rPr kumimoji="1" lang="ja-JP" altLang="en-US" smtClean="0"/>
              <a:t>6</a:t>
            </a:fld>
            <a:endParaRPr kumimoji="1" lang="ja-JP" altLang="en-US"/>
          </a:p>
        </p:txBody>
      </p:sp>
    </p:spTree>
    <p:extLst>
      <p:ext uri="{BB962C8B-B14F-4D97-AF65-F5344CB8AC3E}">
        <p14:creationId xmlns:p14="http://schemas.microsoft.com/office/powerpoint/2010/main" val="2640637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E7AC3FD-235D-4CD4-8BCE-5A9BC1531FD6}" type="slidenum">
              <a:rPr kumimoji="1" lang="ja-JP" altLang="en-US" smtClean="0"/>
              <a:t>9</a:t>
            </a:fld>
            <a:endParaRPr kumimoji="1" lang="ja-JP" altLang="en-US"/>
          </a:p>
        </p:txBody>
      </p:sp>
    </p:spTree>
    <p:extLst>
      <p:ext uri="{BB962C8B-B14F-4D97-AF65-F5344CB8AC3E}">
        <p14:creationId xmlns:p14="http://schemas.microsoft.com/office/powerpoint/2010/main" val="3964515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60004" y="360003"/>
            <a:ext cx="576580" cy="576580"/>
          </a:xfrm>
          <a:custGeom>
            <a:avLst/>
            <a:gdLst/>
            <a:ahLst/>
            <a:cxnLst/>
            <a:rect l="l" t="t" r="r" b="b"/>
            <a:pathLst>
              <a:path w="576580" h="576580">
                <a:moveTo>
                  <a:pt x="545998" y="0"/>
                </a:moveTo>
                <a:lnTo>
                  <a:pt x="29997" y="0"/>
                </a:lnTo>
                <a:lnTo>
                  <a:pt x="18350" y="2367"/>
                </a:lnTo>
                <a:lnTo>
                  <a:pt x="8812" y="8813"/>
                </a:lnTo>
                <a:lnTo>
                  <a:pt x="2367" y="18355"/>
                </a:lnTo>
                <a:lnTo>
                  <a:pt x="0" y="30010"/>
                </a:lnTo>
                <a:lnTo>
                  <a:pt x="0" y="545998"/>
                </a:lnTo>
                <a:lnTo>
                  <a:pt x="2367" y="557645"/>
                </a:lnTo>
                <a:lnTo>
                  <a:pt x="8812" y="567183"/>
                </a:lnTo>
                <a:lnTo>
                  <a:pt x="18350" y="573628"/>
                </a:lnTo>
                <a:lnTo>
                  <a:pt x="29997" y="575995"/>
                </a:lnTo>
                <a:lnTo>
                  <a:pt x="545998" y="575995"/>
                </a:lnTo>
                <a:lnTo>
                  <a:pt x="557645" y="573628"/>
                </a:lnTo>
                <a:lnTo>
                  <a:pt x="567183" y="567183"/>
                </a:lnTo>
                <a:lnTo>
                  <a:pt x="573628" y="557645"/>
                </a:lnTo>
                <a:lnTo>
                  <a:pt x="575995" y="545998"/>
                </a:lnTo>
                <a:lnTo>
                  <a:pt x="575995" y="30010"/>
                </a:lnTo>
                <a:lnTo>
                  <a:pt x="573628" y="18355"/>
                </a:lnTo>
                <a:lnTo>
                  <a:pt x="567183" y="8813"/>
                </a:lnTo>
                <a:lnTo>
                  <a:pt x="557645" y="2367"/>
                </a:lnTo>
                <a:lnTo>
                  <a:pt x="545998" y="0"/>
                </a:lnTo>
                <a:close/>
              </a:path>
            </a:pathLst>
          </a:custGeom>
          <a:solidFill>
            <a:srgbClr val="FFCB04"/>
          </a:solidFill>
        </p:spPr>
        <p:txBody>
          <a:bodyPr wrap="square" lIns="0" tIns="0" rIns="0" bIns="0" rtlCol="0"/>
          <a:lstStyle/>
          <a:p>
            <a:endParaRPr/>
          </a:p>
        </p:txBody>
      </p:sp>
      <p:pic>
        <p:nvPicPr>
          <p:cNvPr id="17" name="bg object 17"/>
          <p:cNvPicPr/>
          <p:nvPr/>
        </p:nvPicPr>
        <p:blipFill>
          <a:blip r:embed="rId2" cstate="email">
            <a:extLst>
              <a:ext uri="{28A0092B-C50C-407E-A947-70E740481C1C}">
                <a14:useLocalDpi xmlns:a14="http://schemas.microsoft.com/office/drawing/2010/main"/>
              </a:ext>
            </a:extLst>
          </a:blip>
          <a:stretch>
            <a:fillRect/>
          </a:stretch>
        </p:blipFill>
        <p:spPr>
          <a:xfrm>
            <a:off x="423358" y="543807"/>
            <a:ext cx="449184" cy="121015"/>
          </a:xfrm>
          <a:prstGeom prst="rect">
            <a:avLst/>
          </a:prstGeom>
        </p:spPr>
      </p:pic>
      <p:sp>
        <p:nvSpPr>
          <p:cNvPr id="18" name="bg object 18"/>
          <p:cNvSpPr/>
          <p:nvPr/>
        </p:nvSpPr>
        <p:spPr>
          <a:xfrm>
            <a:off x="583730" y="704405"/>
            <a:ext cx="128905" cy="48260"/>
          </a:xfrm>
          <a:custGeom>
            <a:avLst/>
            <a:gdLst/>
            <a:ahLst/>
            <a:cxnLst/>
            <a:rect l="l" t="t" r="r" b="b"/>
            <a:pathLst>
              <a:path w="128904" h="48259">
                <a:moveTo>
                  <a:pt x="37909" y="11531"/>
                </a:moveTo>
                <a:lnTo>
                  <a:pt x="37020" y="9220"/>
                </a:lnTo>
                <a:lnTo>
                  <a:pt x="36245" y="7162"/>
                </a:lnTo>
                <a:lnTo>
                  <a:pt x="32893" y="4292"/>
                </a:lnTo>
                <a:lnTo>
                  <a:pt x="29540" y="1485"/>
                </a:lnTo>
                <a:lnTo>
                  <a:pt x="26987" y="800"/>
                </a:lnTo>
                <a:lnTo>
                  <a:pt x="26987" y="14058"/>
                </a:lnTo>
                <a:lnTo>
                  <a:pt x="26987" y="19570"/>
                </a:lnTo>
                <a:lnTo>
                  <a:pt x="26352" y="21666"/>
                </a:lnTo>
                <a:lnTo>
                  <a:pt x="23787" y="24536"/>
                </a:lnTo>
                <a:lnTo>
                  <a:pt x="21374" y="25247"/>
                </a:lnTo>
                <a:lnTo>
                  <a:pt x="10655" y="25247"/>
                </a:lnTo>
                <a:lnTo>
                  <a:pt x="10655" y="9220"/>
                </a:lnTo>
                <a:lnTo>
                  <a:pt x="20243" y="9220"/>
                </a:lnTo>
                <a:lnTo>
                  <a:pt x="22821" y="9779"/>
                </a:lnTo>
                <a:lnTo>
                  <a:pt x="26136" y="12115"/>
                </a:lnTo>
                <a:lnTo>
                  <a:pt x="26987" y="14058"/>
                </a:lnTo>
                <a:lnTo>
                  <a:pt x="26987" y="800"/>
                </a:lnTo>
                <a:lnTo>
                  <a:pt x="24193" y="25"/>
                </a:lnTo>
                <a:lnTo>
                  <a:pt x="0" y="25"/>
                </a:lnTo>
                <a:lnTo>
                  <a:pt x="0" y="47802"/>
                </a:lnTo>
                <a:lnTo>
                  <a:pt x="10655" y="47802"/>
                </a:lnTo>
                <a:lnTo>
                  <a:pt x="10655" y="34493"/>
                </a:lnTo>
                <a:lnTo>
                  <a:pt x="24066" y="34493"/>
                </a:lnTo>
                <a:lnTo>
                  <a:pt x="29311" y="33096"/>
                </a:lnTo>
                <a:lnTo>
                  <a:pt x="36195" y="27647"/>
                </a:lnTo>
                <a:lnTo>
                  <a:pt x="37134" y="25247"/>
                </a:lnTo>
                <a:lnTo>
                  <a:pt x="37909" y="23317"/>
                </a:lnTo>
                <a:lnTo>
                  <a:pt x="37909" y="11531"/>
                </a:lnTo>
                <a:close/>
              </a:path>
              <a:path w="128904" h="48259">
                <a:moveTo>
                  <a:pt x="87198" y="47764"/>
                </a:moveTo>
                <a:lnTo>
                  <a:pt x="83616" y="38887"/>
                </a:lnTo>
                <a:lnTo>
                  <a:pt x="79895" y="29654"/>
                </a:lnTo>
                <a:lnTo>
                  <a:pt x="73482" y="13728"/>
                </a:lnTo>
                <a:lnTo>
                  <a:pt x="69240" y="3187"/>
                </a:lnTo>
                <a:lnTo>
                  <a:pt x="69240" y="29654"/>
                </a:lnTo>
                <a:lnTo>
                  <a:pt x="57137" y="29654"/>
                </a:lnTo>
                <a:lnTo>
                  <a:pt x="63195" y="13728"/>
                </a:lnTo>
                <a:lnTo>
                  <a:pt x="69240" y="29654"/>
                </a:lnTo>
                <a:lnTo>
                  <a:pt x="69240" y="3187"/>
                </a:lnTo>
                <a:lnTo>
                  <a:pt x="67970" y="25"/>
                </a:lnTo>
                <a:lnTo>
                  <a:pt x="58369" y="25"/>
                </a:lnTo>
                <a:lnTo>
                  <a:pt x="39166" y="47764"/>
                </a:lnTo>
                <a:lnTo>
                  <a:pt x="50253" y="47764"/>
                </a:lnTo>
                <a:lnTo>
                  <a:pt x="53619" y="38887"/>
                </a:lnTo>
                <a:lnTo>
                  <a:pt x="72745" y="38887"/>
                </a:lnTo>
                <a:lnTo>
                  <a:pt x="76111" y="47764"/>
                </a:lnTo>
                <a:lnTo>
                  <a:pt x="87198" y="47764"/>
                </a:lnTo>
                <a:close/>
              </a:path>
              <a:path w="128904" h="48259">
                <a:moveTo>
                  <a:pt x="128536" y="12"/>
                </a:moveTo>
                <a:lnTo>
                  <a:pt x="117005" y="12"/>
                </a:lnTo>
                <a:lnTo>
                  <a:pt x="106705" y="17741"/>
                </a:lnTo>
                <a:lnTo>
                  <a:pt x="96405" y="12"/>
                </a:lnTo>
                <a:lnTo>
                  <a:pt x="84874" y="0"/>
                </a:lnTo>
                <a:lnTo>
                  <a:pt x="101384" y="28867"/>
                </a:lnTo>
                <a:lnTo>
                  <a:pt x="101384" y="47688"/>
                </a:lnTo>
                <a:lnTo>
                  <a:pt x="112026" y="47688"/>
                </a:lnTo>
                <a:lnTo>
                  <a:pt x="112026" y="28867"/>
                </a:lnTo>
                <a:lnTo>
                  <a:pt x="128536" y="12"/>
                </a:lnTo>
                <a:close/>
              </a:path>
            </a:pathLst>
          </a:custGeom>
          <a:solidFill>
            <a:srgbClr val="231F2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700" b="1" i="0">
                <a:solidFill>
                  <a:srgbClr val="231F20"/>
                </a:solidFill>
                <a:latin typeface="Yu Gothic UI"/>
                <a:cs typeface="Yu Gothic U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rgbClr val="231F20"/>
                </a:solidFill>
                <a:latin typeface="Yu Gothic UI"/>
                <a:cs typeface="Yu Gothic UI"/>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rgbClr val="231F20"/>
                </a:solidFill>
                <a:latin typeface="Yu Gothic UI"/>
                <a:cs typeface="Yu Gothic U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53690" y="415642"/>
            <a:ext cx="8386018" cy="436880"/>
          </a:xfrm>
          <a:prstGeom prst="rect">
            <a:avLst/>
          </a:prstGeom>
        </p:spPr>
        <p:txBody>
          <a:bodyPr wrap="square" lIns="0" tIns="0" rIns="0" bIns="0">
            <a:spAutoFit/>
          </a:bodyPr>
          <a:lstStyle>
            <a:lvl1pPr>
              <a:defRPr sz="2700" b="1" i="0">
                <a:solidFill>
                  <a:srgbClr val="231F20"/>
                </a:solidFill>
                <a:latin typeface="Yu Gothic UI"/>
                <a:cs typeface="Yu Gothic UI"/>
              </a:defRPr>
            </a:lvl1pPr>
          </a:lstStyle>
          <a:p>
            <a:endParaRPr/>
          </a:p>
        </p:txBody>
      </p:sp>
      <p:sp>
        <p:nvSpPr>
          <p:cNvPr id="3" name="Holder 3"/>
          <p:cNvSpPr>
            <a:spLocks noGrp="1"/>
          </p:cNvSpPr>
          <p:nvPr>
            <p:ph type="body" idx="1"/>
          </p:nvPr>
        </p:nvSpPr>
        <p:spPr>
          <a:xfrm>
            <a:off x="359994" y="1295996"/>
            <a:ext cx="6923405" cy="514858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6/22/26</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1.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3.png"/><Relationship Id="rId24" Type="http://schemas.openxmlformats.org/officeDocument/2006/relationships/image" Target="../media/image26.jpeg"/><Relationship Id="rId5" Type="http://schemas.openxmlformats.org/officeDocument/2006/relationships/image" Target="../media/image7.jpeg"/><Relationship Id="rId15" Type="http://schemas.openxmlformats.org/officeDocument/2006/relationships/image" Target="../media/image17.png"/><Relationship Id="rId23" Type="http://schemas.openxmlformats.org/officeDocument/2006/relationships/image" Target="../media/image25.jpe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jpe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1147610" y="501382"/>
            <a:ext cx="8386018" cy="436880"/>
          </a:xfrm>
          <a:prstGeom prst="rect">
            <a:avLst/>
          </a:prstGeom>
        </p:spPr>
        <p:txBody>
          <a:bodyPr vert="horz" wrap="square" lIns="0" tIns="12700" rIns="0" bIns="0" rtlCol="0">
            <a:spAutoFit/>
          </a:bodyPr>
          <a:lstStyle/>
          <a:p>
            <a:pPr marL="12700" algn="ctr">
              <a:lnSpc>
                <a:spcPct val="100000"/>
              </a:lnSpc>
              <a:spcBef>
                <a:spcPts val="100"/>
              </a:spcBef>
            </a:pPr>
            <a:r>
              <a:rPr sz="2400" spc="555" dirty="0">
                <a:latin typeface="メイリオ" panose="020B0604030504040204" pitchFamily="50" charset="-128"/>
                <a:ea typeface="メイリオ" panose="020B0604030504040204" pitchFamily="50" charset="-128"/>
              </a:rPr>
              <a:t>イベント・催事用短期レンタルサービス</a:t>
            </a:r>
            <a:r>
              <a:rPr sz="1800" spc="340" dirty="0">
                <a:latin typeface="メイリオ" panose="020B0604030504040204" pitchFamily="50" charset="-128"/>
                <a:ea typeface="メイリオ" panose="020B0604030504040204" pitchFamily="50" charset="-128"/>
              </a:rPr>
              <a:t>の</a:t>
            </a:r>
            <a:r>
              <a:rPr sz="2400" spc="254" dirty="0">
                <a:latin typeface="メイリオ" panose="020B0604030504040204" pitchFamily="50" charset="-128"/>
                <a:ea typeface="メイリオ" panose="020B0604030504040204" pitchFamily="50" charset="-128"/>
              </a:rPr>
              <a:t>ご紹介</a:t>
            </a:r>
            <a:endParaRPr sz="2400" dirty="0">
              <a:latin typeface="メイリオ" panose="020B0604030504040204" pitchFamily="50" charset="-128"/>
              <a:ea typeface="メイリオ" panose="020B0604030504040204" pitchFamily="50" charset="-128"/>
            </a:endParaRPr>
          </a:p>
        </p:txBody>
      </p:sp>
      <p:sp>
        <p:nvSpPr>
          <p:cNvPr id="11" name="object 11"/>
          <p:cNvSpPr txBox="1"/>
          <p:nvPr/>
        </p:nvSpPr>
        <p:spPr>
          <a:xfrm>
            <a:off x="7708900" y="6186670"/>
            <a:ext cx="2819400" cy="1039965"/>
          </a:xfrm>
          <a:prstGeom prst="rect">
            <a:avLst/>
          </a:prstGeom>
        </p:spPr>
        <p:txBody>
          <a:bodyPr vert="horz" wrap="square" lIns="0" tIns="18415" rIns="0" bIns="0" rtlCol="0">
            <a:spAutoFit/>
          </a:bodyPr>
          <a:lstStyle/>
          <a:p>
            <a:pPr marL="12700" marR="5080" indent="296545" algn="r">
              <a:lnSpc>
                <a:spcPct val="112300"/>
              </a:lnSpc>
              <a:spcBef>
                <a:spcPts val="145"/>
              </a:spcBef>
            </a:pPr>
            <a:r>
              <a:rPr sz="1400" b="1" spc="52" baseline="2777" dirty="0">
                <a:solidFill>
                  <a:srgbClr val="231F20"/>
                </a:solidFill>
                <a:latin typeface="Meiryo" panose="020B0604030504040204" pitchFamily="34" charset="-128"/>
                <a:ea typeface="Meiryo" panose="020B0604030504040204" pitchFamily="34" charset="-128"/>
                <a:cs typeface="Microsoft YaHei UI"/>
              </a:rPr>
              <a:t>パ</a:t>
            </a:r>
            <a:r>
              <a:rPr sz="1400" b="1" spc="15" baseline="2777" dirty="0">
                <a:solidFill>
                  <a:srgbClr val="231F20"/>
                </a:solidFill>
                <a:latin typeface="Meiryo" panose="020B0604030504040204" pitchFamily="34" charset="-128"/>
                <a:ea typeface="Meiryo" panose="020B0604030504040204" pitchFamily="34" charset="-128"/>
                <a:cs typeface="Microsoft YaHei UI"/>
              </a:rPr>
              <a:t>ーク</a:t>
            </a:r>
            <a:r>
              <a:rPr sz="1400" b="1" spc="45" dirty="0">
                <a:solidFill>
                  <a:srgbClr val="231F20"/>
                </a:solidFill>
                <a:latin typeface="Meiryo" panose="020B0604030504040204" pitchFamily="34" charset="-128"/>
                <a:ea typeface="Meiryo" panose="020B0604030504040204" pitchFamily="34" charset="-128"/>
                <a:cs typeface="Arial MT"/>
              </a:rPr>
              <a:t>24</a:t>
            </a:r>
            <a:r>
              <a:rPr sz="1400" b="1" spc="75" baseline="2777" dirty="0">
                <a:solidFill>
                  <a:srgbClr val="231F20"/>
                </a:solidFill>
                <a:latin typeface="Meiryo" panose="020B0604030504040204" pitchFamily="34" charset="-128"/>
                <a:ea typeface="Meiryo" panose="020B0604030504040204" pitchFamily="34" charset="-128"/>
                <a:cs typeface="Microsoft YaHei UI"/>
              </a:rPr>
              <a:t>株式会社</a:t>
            </a:r>
            <a:endParaRPr lang="en-US" sz="1400" b="1" spc="75" baseline="2777" dirty="0">
              <a:solidFill>
                <a:srgbClr val="231F20"/>
              </a:solidFill>
              <a:latin typeface="Meiryo" panose="020B0604030504040204" pitchFamily="34" charset="-128"/>
              <a:ea typeface="Meiryo" panose="020B0604030504040204" pitchFamily="34" charset="-128"/>
              <a:cs typeface="Microsoft YaHei UI"/>
            </a:endParaRPr>
          </a:p>
          <a:p>
            <a:pPr marL="12700" marR="5080" indent="296545" algn="r">
              <a:lnSpc>
                <a:spcPct val="112300"/>
              </a:lnSpc>
              <a:spcBef>
                <a:spcPts val="145"/>
              </a:spcBef>
            </a:pPr>
            <a:r>
              <a:rPr sz="1400" b="1" spc="40" dirty="0" err="1">
                <a:solidFill>
                  <a:srgbClr val="231F20"/>
                </a:solidFill>
                <a:latin typeface="Meiryo" panose="020B0604030504040204" pitchFamily="34" charset="-128"/>
                <a:ea typeface="Meiryo" panose="020B0604030504040204" pitchFamily="34" charset="-128"/>
                <a:cs typeface="Microsoft YaHei UI"/>
              </a:rPr>
              <a:t>マ</a:t>
            </a:r>
            <a:r>
              <a:rPr sz="1400" b="1" spc="30" dirty="0" err="1">
                <a:solidFill>
                  <a:srgbClr val="231F20"/>
                </a:solidFill>
                <a:latin typeface="Meiryo" panose="020B0604030504040204" pitchFamily="34" charset="-128"/>
                <a:ea typeface="Meiryo" panose="020B0604030504040204" pitchFamily="34" charset="-128"/>
                <a:cs typeface="Microsoft YaHei UI"/>
              </a:rPr>
              <a:t>ー</a:t>
            </a:r>
            <a:r>
              <a:rPr sz="1400" b="1" dirty="0" err="1">
                <a:solidFill>
                  <a:srgbClr val="231F20"/>
                </a:solidFill>
                <a:latin typeface="Meiryo" panose="020B0604030504040204" pitchFamily="34" charset="-128"/>
                <a:ea typeface="Meiryo" panose="020B0604030504040204" pitchFamily="34" charset="-128"/>
                <a:cs typeface="Microsoft YaHei UI"/>
              </a:rPr>
              <a:t>ケ</a:t>
            </a:r>
            <a:r>
              <a:rPr sz="1400" b="1" spc="-100" dirty="0" err="1">
                <a:solidFill>
                  <a:srgbClr val="231F20"/>
                </a:solidFill>
                <a:latin typeface="Meiryo" panose="020B0604030504040204" pitchFamily="34" charset="-128"/>
                <a:ea typeface="Meiryo" panose="020B0604030504040204" pitchFamily="34" charset="-128"/>
                <a:cs typeface="Microsoft YaHei UI"/>
              </a:rPr>
              <a:t>テ</a:t>
            </a:r>
            <a:r>
              <a:rPr sz="1400" b="1" spc="-105" dirty="0" err="1">
                <a:solidFill>
                  <a:srgbClr val="231F20"/>
                </a:solidFill>
                <a:latin typeface="Meiryo" panose="020B0604030504040204" pitchFamily="34" charset="-128"/>
                <a:ea typeface="Meiryo" panose="020B0604030504040204" pitchFamily="34" charset="-128"/>
                <a:cs typeface="Microsoft YaHei UI"/>
              </a:rPr>
              <a:t>ィ</a:t>
            </a:r>
            <a:r>
              <a:rPr sz="1400" b="1" spc="-10" dirty="0" err="1">
                <a:solidFill>
                  <a:srgbClr val="231F20"/>
                </a:solidFill>
                <a:latin typeface="Meiryo" panose="020B0604030504040204" pitchFamily="34" charset="-128"/>
                <a:ea typeface="Meiryo" panose="020B0604030504040204" pitchFamily="34" charset="-128"/>
                <a:cs typeface="Microsoft YaHei UI"/>
              </a:rPr>
              <a:t>ン</a:t>
            </a:r>
            <a:r>
              <a:rPr sz="1400" b="1" spc="20" dirty="0" err="1">
                <a:solidFill>
                  <a:srgbClr val="231F20"/>
                </a:solidFill>
                <a:latin typeface="Meiryo" panose="020B0604030504040204" pitchFamily="34" charset="-128"/>
                <a:ea typeface="Meiryo" panose="020B0604030504040204" pitchFamily="34" charset="-128"/>
                <a:cs typeface="Microsoft YaHei UI"/>
              </a:rPr>
              <a:t>グ</a:t>
            </a:r>
            <a:r>
              <a:rPr sz="1400" b="1" spc="50" dirty="0" err="1">
                <a:solidFill>
                  <a:srgbClr val="231F20"/>
                </a:solidFill>
                <a:latin typeface="Meiryo" panose="020B0604030504040204" pitchFamily="34" charset="-128"/>
                <a:ea typeface="Meiryo" panose="020B0604030504040204" pitchFamily="34" charset="-128"/>
                <a:cs typeface="Microsoft YaHei UI"/>
              </a:rPr>
              <a:t>事業本部</a:t>
            </a:r>
            <a:br>
              <a:rPr lang="en-US" sz="1400" dirty="0">
                <a:latin typeface="Meiryo" panose="020B0604030504040204" pitchFamily="34" charset="-128"/>
                <a:ea typeface="Meiryo" panose="020B0604030504040204" pitchFamily="34" charset="-128"/>
                <a:cs typeface="Microsoft YaHei UI"/>
              </a:rPr>
            </a:br>
            <a:r>
              <a:rPr lang="en-US" sz="1400" dirty="0" err="1">
                <a:latin typeface="Meiryo" panose="020B0604030504040204" pitchFamily="34" charset="-128"/>
                <a:ea typeface="Meiryo" panose="020B0604030504040204" pitchFamily="34" charset="-128"/>
                <a:cs typeface="Microsoft YaHei UI"/>
              </a:rPr>
              <a:t>タイムズペイ</a:t>
            </a:r>
            <a:r>
              <a:rPr sz="1400" b="1" spc="50" dirty="0" err="1">
                <a:solidFill>
                  <a:srgbClr val="231F20"/>
                </a:solidFill>
                <a:latin typeface="Meiryo" panose="020B0604030504040204" pitchFamily="34" charset="-128"/>
                <a:ea typeface="Meiryo" panose="020B0604030504040204" pitchFamily="34" charset="-128"/>
                <a:cs typeface="Microsoft YaHei UI"/>
              </a:rPr>
              <a:t>営業部</a:t>
            </a:r>
            <a:endParaRPr lang="en-US" sz="1400" b="1" spc="50" dirty="0">
              <a:solidFill>
                <a:srgbClr val="231F20"/>
              </a:solidFill>
              <a:latin typeface="Meiryo" panose="020B0604030504040204" pitchFamily="34" charset="-128"/>
              <a:ea typeface="Meiryo" panose="020B0604030504040204" pitchFamily="34" charset="-128"/>
              <a:cs typeface="Microsoft YaHei UI"/>
            </a:endParaRPr>
          </a:p>
          <a:p>
            <a:pPr marR="5080" algn="r">
              <a:lnSpc>
                <a:spcPct val="100000"/>
              </a:lnSpc>
              <a:spcBef>
                <a:spcPts val="300"/>
              </a:spcBef>
            </a:pPr>
            <a:endParaRPr sz="1600" dirty="0">
              <a:latin typeface="メイリオ" panose="020B0604030504040204" pitchFamily="50" charset="-128"/>
              <a:ea typeface="メイリオ" panose="020B0604030504040204" pitchFamily="50" charset="-128"/>
              <a:cs typeface="Microsoft YaHei UI"/>
            </a:endParaRPr>
          </a:p>
        </p:txBody>
      </p:sp>
      <p:grpSp>
        <p:nvGrpSpPr>
          <p:cNvPr id="14" name="object 8">
            <a:extLst>
              <a:ext uri="{FF2B5EF4-FFF2-40B4-BE49-F238E27FC236}">
                <a16:creationId xmlns:a16="http://schemas.microsoft.com/office/drawing/2014/main" id="{69D44030-C7F0-D634-76CA-9E73A06FF639}"/>
              </a:ext>
            </a:extLst>
          </p:cNvPr>
          <p:cNvGrpSpPr/>
          <p:nvPr/>
        </p:nvGrpSpPr>
        <p:grpSpPr>
          <a:xfrm>
            <a:off x="360004" y="360003"/>
            <a:ext cx="576580" cy="576580"/>
            <a:chOff x="360004" y="360003"/>
            <a:chExt cx="576580" cy="576580"/>
          </a:xfrm>
        </p:grpSpPr>
        <p:sp>
          <p:nvSpPr>
            <p:cNvPr id="15" name="object 9">
              <a:extLst>
                <a:ext uri="{FF2B5EF4-FFF2-40B4-BE49-F238E27FC236}">
                  <a16:creationId xmlns:a16="http://schemas.microsoft.com/office/drawing/2014/main" id="{E163A9D1-EE63-9A41-E03E-382D1E377CFB}"/>
                </a:ext>
              </a:extLst>
            </p:cNvPr>
            <p:cNvSpPr/>
            <p:nvPr/>
          </p:nvSpPr>
          <p:spPr>
            <a:xfrm>
              <a:off x="360004" y="360003"/>
              <a:ext cx="576580" cy="576580"/>
            </a:xfrm>
            <a:custGeom>
              <a:avLst/>
              <a:gdLst/>
              <a:ahLst/>
              <a:cxnLst/>
              <a:rect l="l" t="t" r="r" b="b"/>
              <a:pathLst>
                <a:path w="576580" h="576580">
                  <a:moveTo>
                    <a:pt x="545998" y="0"/>
                  </a:moveTo>
                  <a:lnTo>
                    <a:pt x="29997" y="0"/>
                  </a:lnTo>
                  <a:lnTo>
                    <a:pt x="18350" y="2367"/>
                  </a:lnTo>
                  <a:lnTo>
                    <a:pt x="8812" y="8813"/>
                  </a:lnTo>
                  <a:lnTo>
                    <a:pt x="2367" y="18355"/>
                  </a:lnTo>
                  <a:lnTo>
                    <a:pt x="0" y="30010"/>
                  </a:lnTo>
                  <a:lnTo>
                    <a:pt x="0" y="545998"/>
                  </a:lnTo>
                  <a:lnTo>
                    <a:pt x="2367" y="557645"/>
                  </a:lnTo>
                  <a:lnTo>
                    <a:pt x="8812" y="567183"/>
                  </a:lnTo>
                  <a:lnTo>
                    <a:pt x="18350" y="573628"/>
                  </a:lnTo>
                  <a:lnTo>
                    <a:pt x="29997" y="575995"/>
                  </a:lnTo>
                  <a:lnTo>
                    <a:pt x="545998" y="575995"/>
                  </a:lnTo>
                  <a:lnTo>
                    <a:pt x="557645" y="573628"/>
                  </a:lnTo>
                  <a:lnTo>
                    <a:pt x="567183" y="567183"/>
                  </a:lnTo>
                  <a:lnTo>
                    <a:pt x="573628" y="557645"/>
                  </a:lnTo>
                  <a:lnTo>
                    <a:pt x="575995" y="545998"/>
                  </a:lnTo>
                  <a:lnTo>
                    <a:pt x="575995" y="30010"/>
                  </a:lnTo>
                  <a:lnTo>
                    <a:pt x="573628" y="18355"/>
                  </a:lnTo>
                  <a:lnTo>
                    <a:pt x="567183" y="8813"/>
                  </a:lnTo>
                  <a:lnTo>
                    <a:pt x="557645" y="2367"/>
                  </a:lnTo>
                  <a:lnTo>
                    <a:pt x="545998"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16" name="object 10">
              <a:extLst>
                <a:ext uri="{FF2B5EF4-FFF2-40B4-BE49-F238E27FC236}">
                  <a16:creationId xmlns:a16="http://schemas.microsoft.com/office/drawing/2014/main" id="{01D3BA6A-B90B-2A36-17D5-27B00AB2D52A}"/>
                </a:ext>
              </a:extLst>
            </p:cNvPr>
            <p:cNvPicPr/>
            <p:nvPr/>
          </p:nvPicPr>
          <p:blipFill>
            <a:blip r:embed="rId2" cstate="email">
              <a:extLst>
                <a:ext uri="{28A0092B-C50C-407E-A947-70E740481C1C}">
                  <a14:useLocalDpi xmlns:a14="http://schemas.microsoft.com/office/drawing/2010/main"/>
                </a:ext>
              </a:extLst>
            </a:blip>
            <a:stretch>
              <a:fillRect/>
            </a:stretch>
          </p:blipFill>
          <p:spPr>
            <a:xfrm>
              <a:off x="423358" y="543807"/>
              <a:ext cx="449184" cy="121015"/>
            </a:xfrm>
            <a:prstGeom prst="rect">
              <a:avLst/>
            </a:prstGeom>
          </p:spPr>
        </p:pic>
        <p:sp>
          <p:nvSpPr>
            <p:cNvPr id="17" name="object 11">
              <a:extLst>
                <a:ext uri="{FF2B5EF4-FFF2-40B4-BE49-F238E27FC236}">
                  <a16:creationId xmlns:a16="http://schemas.microsoft.com/office/drawing/2014/main" id="{3171ED76-0D42-7545-548F-55E0FC5D6F5D}"/>
                </a:ext>
              </a:extLst>
            </p:cNvPr>
            <p:cNvSpPr/>
            <p:nvPr/>
          </p:nvSpPr>
          <p:spPr>
            <a:xfrm>
              <a:off x="583730" y="704405"/>
              <a:ext cx="128905" cy="48260"/>
            </a:xfrm>
            <a:custGeom>
              <a:avLst/>
              <a:gdLst/>
              <a:ahLst/>
              <a:cxnLst/>
              <a:rect l="l" t="t" r="r" b="b"/>
              <a:pathLst>
                <a:path w="128904" h="48259">
                  <a:moveTo>
                    <a:pt x="37909" y="11531"/>
                  </a:moveTo>
                  <a:lnTo>
                    <a:pt x="37020" y="9220"/>
                  </a:lnTo>
                  <a:lnTo>
                    <a:pt x="36245" y="7162"/>
                  </a:lnTo>
                  <a:lnTo>
                    <a:pt x="32893" y="4292"/>
                  </a:lnTo>
                  <a:lnTo>
                    <a:pt x="29540" y="1485"/>
                  </a:lnTo>
                  <a:lnTo>
                    <a:pt x="26987" y="800"/>
                  </a:lnTo>
                  <a:lnTo>
                    <a:pt x="26987" y="14058"/>
                  </a:lnTo>
                  <a:lnTo>
                    <a:pt x="26987" y="19570"/>
                  </a:lnTo>
                  <a:lnTo>
                    <a:pt x="26352" y="21666"/>
                  </a:lnTo>
                  <a:lnTo>
                    <a:pt x="23787" y="24536"/>
                  </a:lnTo>
                  <a:lnTo>
                    <a:pt x="21374" y="25247"/>
                  </a:lnTo>
                  <a:lnTo>
                    <a:pt x="10655" y="25247"/>
                  </a:lnTo>
                  <a:lnTo>
                    <a:pt x="10655" y="9220"/>
                  </a:lnTo>
                  <a:lnTo>
                    <a:pt x="20243" y="9220"/>
                  </a:lnTo>
                  <a:lnTo>
                    <a:pt x="22821" y="9779"/>
                  </a:lnTo>
                  <a:lnTo>
                    <a:pt x="26136" y="12115"/>
                  </a:lnTo>
                  <a:lnTo>
                    <a:pt x="26987" y="14058"/>
                  </a:lnTo>
                  <a:lnTo>
                    <a:pt x="26987" y="800"/>
                  </a:lnTo>
                  <a:lnTo>
                    <a:pt x="24193" y="25"/>
                  </a:lnTo>
                  <a:lnTo>
                    <a:pt x="0" y="25"/>
                  </a:lnTo>
                  <a:lnTo>
                    <a:pt x="0" y="47802"/>
                  </a:lnTo>
                  <a:lnTo>
                    <a:pt x="10655" y="47802"/>
                  </a:lnTo>
                  <a:lnTo>
                    <a:pt x="10655" y="34493"/>
                  </a:lnTo>
                  <a:lnTo>
                    <a:pt x="24066" y="34493"/>
                  </a:lnTo>
                  <a:lnTo>
                    <a:pt x="29311" y="33096"/>
                  </a:lnTo>
                  <a:lnTo>
                    <a:pt x="36195" y="27647"/>
                  </a:lnTo>
                  <a:lnTo>
                    <a:pt x="37134" y="25247"/>
                  </a:lnTo>
                  <a:lnTo>
                    <a:pt x="37909" y="23317"/>
                  </a:lnTo>
                  <a:lnTo>
                    <a:pt x="37909" y="11531"/>
                  </a:lnTo>
                  <a:close/>
                </a:path>
                <a:path w="128904" h="48259">
                  <a:moveTo>
                    <a:pt x="87198" y="47764"/>
                  </a:moveTo>
                  <a:lnTo>
                    <a:pt x="83616" y="38887"/>
                  </a:lnTo>
                  <a:lnTo>
                    <a:pt x="79895" y="29654"/>
                  </a:lnTo>
                  <a:lnTo>
                    <a:pt x="73482" y="13728"/>
                  </a:lnTo>
                  <a:lnTo>
                    <a:pt x="69240" y="3187"/>
                  </a:lnTo>
                  <a:lnTo>
                    <a:pt x="69240" y="29654"/>
                  </a:lnTo>
                  <a:lnTo>
                    <a:pt x="57137" y="29654"/>
                  </a:lnTo>
                  <a:lnTo>
                    <a:pt x="63195" y="13728"/>
                  </a:lnTo>
                  <a:lnTo>
                    <a:pt x="69240" y="29654"/>
                  </a:lnTo>
                  <a:lnTo>
                    <a:pt x="69240" y="3187"/>
                  </a:lnTo>
                  <a:lnTo>
                    <a:pt x="67970" y="25"/>
                  </a:lnTo>
                  <a:lnTo>
                    <a:pt x="58369" y="25"/>
                  </a:lnTo>
                  <a:lnTo>
                    <a:pt x="39166" y="47764"/>
                  </a:lnTo>
                  <a:lnTo>
                    <a:pt x="50253" y="47764"/>
                  </a:lnTo>
                  <a:lnTo>
                    <a:pt x="53619" y="38887"/>
                  </a:lnTo>
                  <a:lnTo>
                    <a:pt x="72745" y="38887"/>
                  </a:lnTo>
                  <a:lnTo>
                    <a:pt x="76111" y="47764"/>
                  </a:lnTo>
                  <a:lnTo>
                    <a:pt x="87198" y="47764"/>
                  </a:lnTo>
                  <a:close/>
                </a:path>
                <a:path w="128904" h="48259">
                  <a:moveTo>
                    <a:pt x="128536" y="12"/>
                  </a:moveTo>
                  <a:lnTo>
                    <a:pt x="117005" y="12"/>
                  </a:lnTo>
                  <a:lnTo>
                    <a:pt x="106705" y="17741"/>
                  </a:lnTo>
                  <a:lnTo>
                    <a:pt x="96405" y="12"/>
                  </a:lnTo>
                  <a:lnTo>
                    <a:pt x="84874" y="0"/>
                  </a:lnTo>
                  <a:lnTo>
                    <a:pt x="101384" y="28867"/>
                  </a:lnTo>
                  <a:lnTo>
                    <a:pt x="101384" y="47688"/>
                  </a:lnTo>
                  <a:lnTo>
                    <a:pt x="112026" y="47688"/>
                  </a:lnTo>
                  <a:lnTo>
                    <a:pt x="112026" y="28867"/>
                  </a:lnTo>
                  <a:lnTo>
                    <a:pt x="128536" y="12"/>
                  </a:lnTo>
                  <a:close/>
                </a:path>
              </a:pathLst>
            </a:custGeom>
            <a:solidFill>
              <a:srgbClr val="231F20"/>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pic>
        <p:nvPicPr>
          <p:cNvPr id="1026" name="Picture 2">
            <a:extLst>
              <a:ext uri="{FF2B5EF4-FFF2-40B4-BE49-F238E27FC236}">
                <a16:creationId xmlns:a16="http://schemas.microsoft.com/office/drawing/2014/main" id="{44303BD4-108F-DFE9-C352-C857AACC85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1" y="2432050"/>
            <a:ext cx="10693400" cy="3330575"/>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a:extLst>
              <a:ext uri="{FF2B5EF4-FFF2-40B4-BE49-F238E27FC236}">
                <a16:creationId xmlns:a16="http://schemas.microsoft.com/office/drawing/2014/main" id="{95DBF211-04C1-CB13-8E6C-0BCDF98F37E1}"/>
              </a:ext>
            </a:extLst>
          </p:cNvPr>
          <p:cNvSpPr/>
          <p:nvPr/>
        </p:nvSpPr>
        <p:spPr>
          <a:xfrm>
            <a:off x="6081" y="2330601"/>
            <a:ext cx="10699482" cy="3432024"/>
          </a:xfrm>
          <a:prstGeom prst="rect">
            <a:avLst/>
          </a:prstGeom>
          <a:solidFill>
            <a:schemeClr val="bg1">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53690" y="352202"/>
            <a:ext cx="3659610" cy="531556"/>
          </a:xfrm>
          <a:prstGeom prst="rect">
            <a:avLst/>
          </a:prstGeom>
        </p:spPr>
        <p:txBody>
          <a:bodyPr vert="horz" wrap="square" lIns="0" tIns="15875" rIns="0" bIns="0" rtlCol="0">
            <a:spAutoFit/>
          </a:bodyPr>
          <a:lstStyle/>
          <a:p>
            <a:pPr marL="12700">
              <a:lnSpc>
                <a:spcPct val="100000"/>
              </a:lnSpc>
              <a:spcBef>
                <a:spcPts val="125"/>
              </a:spcBef>
            </a:pPr>
            <a:r>
              <a:rPr lang="en-US" altLang="ja-JP" sz="3350" spc="120" dirty="0" err="1">
                <a:latin typeface="Arial"/>
                <a:cs typeface="Arial"/>
              </a:rPr>
              <a:t>Times</a:t>
            </a:r>
            <a:r>
              <a:rPr lang="en-US" altLang="ja-JP" sz="3350" spc="-90" dirty="0" err="1">
                <a:latin typeface="Arial"/>
                <a:cs typeface="Arial"/>
              </a:rPr>
              <a:t>PAY</a:t>
            </a:r>
            <a:r>
              <a:rPr sz="4050" spc="727" baseline="4115" dirty="0" err="1">
                <a:latin typeface="メイリオ" panose="020B0604030504040204" pitchFamily="50" charset="-128"/>
                <a:ea typeface="メイリオ" panose="020B0604030504040204" pitchFamily="50" charset="-128"/>
              </a:rPr>
              <a:t>と</a:t>
            </a:r>
            <a:r>
              <a:rPr sz="4050" spc="869" baseline="4115" dirty="0" err="1">
                <a:latin typeface="メイリオ" panose="020B0604030504040204" pitchFamily="50" charset="-128"/>
                <a:ea typeface="メイリオ" panose="020B0604030504040204" pitchFamily="50" charset="-128"/>
              </a:rPr>
              <a:t>は</a:t>
            </a:r>
            <a:endParaRPr sz="4050" baseline="4115" dirty="0">
              <a:latin typeface="メイリオ" panose="020B0604030504040204" pitchFamily="50" charset="-128"/>
              <a:ea typeface="メイリオ" panose="020B0604030504040204" pitchFamily="50" charset="-128"/>
              <a:cs typeface="Arial"/>
            </a:endParaRPr>
          </a:p>
        </p:txBody>
      </p:sp>
      <p:sp>
        <p:nvSpPr>
          <p:cNvPr id="4" name="object 4"/>
          <p:cNvSpPr txBox="1"/>
          <p:nvPr/>
        </p:nvSpPr>
        <p:spPr>
          <a:xfrm>
            <a:off x="413261" y="1207032"/>
            <a:ext cx="8800078" cy="360612"/>
          </a:xfrm>
          <a:prstGeom prst="rect">
            <a:avLst/>
          </a:prstGeom>
        </p:spPr>
        <p:txBody>
          <a:bodyPr vert="horz" wrap="square" lIns="0" tIns="12700" rIns="0" bIns="0" rtlCol="0">
            <a:spAutoFit/>
          </a:bodyPr>
          <a:lstStyle/>
          <a:p>
            <a:pPr marL="12700" marR="5080" indent="2540">
              <a:lnSpc>
                <a:spcPct val="112500"/>
              </a:lnSpc>
              <a:spcBef>
                <a:spcPts val="100"/>
              </a:spcBef>
            </a:pPr>
            <a:r>
              <a:rPr lang="ja-JP" altLang="en-US" sz="2000" b="1" spc="420">
                <a:solidFill>
                  <a:srgbClr val="231F20"/>
                </a:solidFill>
                <a:latin typeface="メイリオ" panose="020B0604030504040204" pitchFamily="50" charset="-128"/>
                <a:ea typeface="メイリオ" panose="020B0604030504040204" pitchFamily="50" charset="-128"/>
                <a:cs typeface="Yu Gothic UI"/>
              </a:rPr>
              <a:t>ク</a:t>
            </a:r>
            <a:r>
              <a:rPr lang="ja-JP" altLang="en-US" sz="2000" b="1" spc="560">
                <a:solidFill>
                  <a:srgbClr val="231F20"/>
                </a:solidFill>
                <a:latin typeface="メイリオ" panose="020B0604030504040204" pitchFamily="50" charset="-128"/>
                <a:ea typeface="メイリオ" panose="020B0604030504040204" pitchFamily="50" charset="-128"/>
                <a:cs typeface="Yu Gothic UI"/>
              </a:rPr>
              <a:t>レ</a:t>
            </a:r>
            <a:r>
              <a:rPr lang="ja-JP" altLang="en-US" sz="2000" b="1" spc="210">
                <a:solidFill>
                  <a:srgbClr val="231F20"/>
                </a:solidFill>
                <a:latin typeface="メイリオ" panose="020B0604030504040204" pitchFamily="50" charset="-128"/>
                <a:ea typeface="メイリオ" panose="020B0604030504040204" pitchFamily="50" charset="-128"/>
                <a:cs typeface="Yu Gothic UI"/>
              </a:rPr>
              <a:t>ジ</a:t>
            </a:r>
            <a:r>
              <a:rPr lang="ja-JP" altLang="en-US" sz="2000" b="1" spc="135">
                <a:solidFill>
                  <a:srgbClr val="231F20"/>
                </a:solidFill>
                <a:latin typeface="メイリオ" panose="020B0604030504040204" pitchFamily="50" charset="-128"/>
                <a:ea typeface="メイリオ" panose="020B0604030504040204" pitchFamily="50" charset="-128"/>
                <a:cs typeface="Yu Gothic UI"/>
              </a:rPr>
              <a:t>ッ</a:t>
            </a:r>
            <a:r>
              <a:rPr lang="ja-JP" altLang="en-US" sz="2000" b="1" spc="595">
                <a:solidFill>
                  <a:srgbClr val="231F20"/>
                </a:solidFill>
                <a:latin typeface="メイリオ" panose="020B0604030504040204" pitchFamily="50" charset="-128"/>
                <a:ea typeface="メイリオ" panose="020B0604030504040204" pitchFamily="50" charset="-128"/>
                <a:cs typeface="Yu Gothic UI"/>
              </a:rPr>
              <a:t>ト</a:t>
            </a:r>
            <a:r>
              <a:rPr lang="ja-JP" altLang="en-US" sz="2000" b="1" spc="530">
                <a:solidFill>
                  <a:srgbClr val="231F20"/>
                </a:solidFill>
                <a:latin typeface="メイリオ" panose="020B0604030504040204" pitchFamily="50" charset="-128"/>
                <a:ea typeface="メイリオ" panose="020B0604030504040204" pitchFamily="50" charset="-128"/>
                <a:cs typeface="Yu Gothic UI"/>
              </a:rPr>
              <a:t>カ</a:t>
            </a:r>
            <a:r>
              <a:rPr sz="2000" b="1" spc="409" dirty="0">
                <a:solidFill>
                  <a:srgbClr val="231F20"/>
                </a:solidFill>
                <a:latin typeface="メイリオ" panose="020B0604030504040204" pitchFamily="50" charset="-128"/>
                <a:ea typeface="メイリオ" panose="020B0604030504040204" pitchFamily="50" charset="-128"/>
                <a:cs typeface="Yu Gothic UI"/>
              </a:rPr>
              <a:t>ー</a:t>
            </a:r>
            <a:r>
              <a:rPr sz="2000" b="1" spc="110" dirty="0" err="1">
                <a:solidFill>
                  <a:srgbClr val="231F20"/>
                </a:solidFill>
                <a:latin typeface="メイリオ" panose="020B0604030504040204" pitchFamily="50" charset="-128"/>
                <a:ea typeface="メイリオ" panose="020B0604030504040204" pitchFamily="50" charset="-128"/>
                <a:cs typeface="Yu Gothic UI"/>
              </a:rPr>
              <a:t>ド</a:t>
            </a:r>
            <a:r>
              <a:rPr sz="2000" b="1" spc="600" dirty="0" err="1">
                <a:solidFill>
                  <a:srgbClr val="231F20"/>
                </a:solidFill>
                <a:latin typeface="メイリオ" panose="020B0604030504040204" pitchFamily="50" charset="-128"/>
                <a:ea typeface="メイリオ" panose="020B0604030504040204" pitchFamily="50" charset="-128"/>
                <a:cs typeface="Yu Gothic UI"/>
              </a:rPr>
              <a:t>・</a:t>
            </a:r>
            <a:r>
              <a:rPr sz="2000" b="1" spc="380" dirty="0" err="1">
                <a:solidFill>
                  <a:srgbClr val="231F20"/>
                </a:solidFill>
                <a:latin typeface="メイリオ" panose="020B0604030504040204" pitchFamily="50" charset="-128"/>
                <a:ea typeface="メイリオ" panose="020B0604030504040204" pitchFamily="50" charset="-128"/>
                <a:cs typeface="Yu Gothic UI"/>
              </a:rPr>
              <a:t>電子マネーの決済サ</a:t>
            </a:r>
            <a:r>
              <a:rPr sz="2000" b="1" spc="250" dirty="0" err="1">
                <a:solidFill>
                  <a:srgbClr val="231F20"/>
                </a:solidFill>
                <a:latin typeface="メイリオ" panose="020B0604030504040204" pitchFamily="50" charset="-128"/>
                <a:ea typeface="メイリオ" panose="020B0604030504040204" pitchFamily="50" charset="-128"/>
                <a:cs typeface="Yu Gothic UI"/>
              </a:rPr>
              <a:t>ー</a:t>
            </a:r>
            <a:r>
              <a:rPr sz="2000" b="1" spc="590" dirty="0" err="1">
                <a:solidFill>
                  <a:srgbClr val="231F20"/>
                </a:solidFill>
                <a:latin typeface="メイリオ" panose="020B0604030504040204" pitchFamily="50" charset="-128"/>
                <a:ea typeface="メイリオ" panose="020B0604030504040204" pitchFamily="50" charset="-128"/>
                <a:cs typeface="Yu Gothic UI"/>
              </a:rPr>
              <a:t>ビ</a:t>
            </a:r>
            <a:r>
              <a:rPr sz="2000" b="1" spc="509" dirty="0" err="1">
                <a:solidFill>
                  <a:srgbClr val="231F20"/>
                </a:solidFill>
                <a:latin typeface="メイリオ" panose="020B0604030504040204" pitchFamily="50" charset="-128"/>
                <a:ea typeface="メイリオ" panose="020B0604030504040204" pitchFamily="50" charset="-128"/>
                <a:cs typeface="Yu Gothic UI"/>
              </a:rPr>
              <a:t>ス</a:t>
            </a:r>
            <a:r>
              <a:rPr sz="2000" b="1" spc="550" dirty="0" err="1">
                <a:solidFill>
                  <a:srgbClr val="231F20"/>
                </a:solidFill>
                <a:latin typeface="メイリオ" panose="020B0604030504040204" pitchFamily="50" charset="-128"/>
                <a:ea typeface="メイリオ" panose="020B0604030504040204" pitchFamily="50" charset="-128"/>
                <a:cs typeface="Yu Gothic UI"/>
              </a:rPr>
              <a:t>です</a:t>
            </a:r>
            <a:r>
              <a:rPr sz="2000" b="1" spc="550" dirty="0">
                <a:solidFill>
                  <a:srgbClr val="231F20"/>
                </a:solidFill>
                <a:latin typeface="メイリオ" panose="020B0604030504040204" pitchFamily="50" charset="-128"/>
                <a:ea typeface="メイリオ" panose="020B0604030504040204" pitchFamily="50" charset="-128"/>
                <a:cs typeface="Yu Gothic UI"/>
              </a:rPr>
              <a:t>。</a:t>
            </a:r>
            <a:endParaRPr sz="2000" dirty="0">
              <a:latin typeface="メイリオ" panose="020B0604030504040204" pitchFamily="50" charset="-128"/>
              <a:ea typeface="メイリオ" panose="020B0604030504040204" pitchFamily="50" charset="-128"/>
              <a:cs typeface="Yu Gothic UI"/>
            </a:endParaRPr>
          </a:p>
        </p:txBody>
      </p:sp>
      <p:sp>
        <p:nvSpPr>
          <p:cNvPr id="6" name="object 6"/>
          <p:cNvSpPr/>
          <p:nvPr/>
        </p:nvSpPr>
        <p:spPr>
          <a:xfrm>
            <a:off x="0" y="7416000"/>
            <a:ext cx="10692130" cy="144145"/>
          </a:xfrm>
          <a:custGeom>
            <a:avLst/>
            <a:gdLst/>
            <a:ahLst/>
            <a:cxnLst/>
            <a:rect l="l" t="t" r="r" b="b"/>
            <a:pathLst>
              <a:path w="10692130" h="144145">
                <a:moveTo>
                  <a:pt x="10692003" y="0"/>
                </a:moveTo>
                <a:lnTo>
                  <a:pt x="0" y="0"/>
                </a:lnTo>
                <a:lnTo>
                  <a:pt x="0" y="144005"/>
                </a:lnTo>
                <a:lnTo>
                  <a:pt x="10692003" y="144005"/>
                </a:lnTo>
                <a:lnTo>
                  <a:pt x="10692003"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13" name="図 12">
            <a:extLst>
              <a:ext uri="{FF2B5EF4-FFF2-40B4-BE49-F238E27FC236}">
                <a16:creationId xmlns:a16="http://schemas.microsoft.com/office/drawing/2014/main" id="{443E0A39-A92E-5132-6365-CCD512A6AF9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982154" y="5072678"/>
            <a:ext cx="1973400" cy="1320800"/>
          </a:xfrm>
          <a:prstGeom prst="rect">
            <a:avLst/>
          </a:prstGeom>
        </p:spPr>
      </p:pic>
      <p:sp>
        <p:nvSpPr>
          <p:cNvPr id="14" name="object 7">
            <a:extLst>
              <a:ext uri="{FF2B5EF4-FFF2-40B4-BE49-F238E27FC236}">
                <a16:creationId xmlns:a16="http://schemas.microsoft.com/office/drawing/2014/main" id="{66CA8F2D-6063-314F-15C9-1E0285C89BA6}"/>
              </a:ext>
            </a:extLst>
          </p:cNvPr>
          <p:cNvSpPr txBox="1"/>
          <p:nvPr/>
        </p:nvSpPr>
        <p:spPr>
          <a:xfrm>
            <a:off x="4367272" y="6571847"/>
            <a:ext cx="1973400" cy="166712"/>
          </a:xfrm>
          <a:prstGeom prst="rect">
            <a:avLst/>
          </a:prstGeom>
        </p:spPr>
        <p:txBody>
          <a:bodyPr vert="horz" wrap="square" lIns="0" tIns="12700" rIns="0" bIns="0" rtlCol="0">
            <a:spAutoFit/>
          </a:bodyPr>
          <a:lstStyle/>
          <a:p>
            <a:pPr marL="12700">
              <a:lnSpc>
                <a:spcPct val="100000"/>
              </a:lnSpc>
              <a:spcBef>
                <a:spcPts val="100"/>
              </a:spcBef>
            </a:pPr>
            <a:r>
              <a:rPr lang="ja-JP" altLang="en-US" sz="1000" b="1">
                <a:latin typeface="メイリオ" panose="020B0604030504040204" pitchFamily="50" charset="-128"/>
                <a:ea typeface="メイリオ" panose="020B0604030504040204" pitchFamily="50" charset="-128"/>
                <a:cs typeface="Microsoft YaHei UI"/>
              </a:rPr>
              <a:t>オールインワン端末</a:t>
            </a:r>
            <a:endParaRPr sz="1000" b="1" dirty="0">
              <a:latin typeface="メイリオ" panose="020B0604030504040204" pitchFamily="50" charset="-128"/>
              <a:ea typeface="メイリオ" panose="020B0604030504040204" pitchFamily="50" charset="-128"/>
              <a:cs typeface="Microsoft YaHei UI"/>
            </a:endParaRPr>
          </a:p>
        </p:txBody>
      </p:sp>
      <p:pic>
        <p:nvPicPr>
          <p:cNvPr id="15" name="図 14">
            <a:extLst>
              <a:ext uri="{FF2B5EF4-FFF2-40B4-BE49-F238E27FC236}">
                <a16:creationId xmlns:a16="http://schemas.microsoft.com/office/drawing/2014/main" id="{C27D1EEA-0D53-08B3-A043-97389A34B51A}"/>
              </a:ext>
            </a:extLst>
          </p:cNvPr>
          <p:cNvPicPr>
            <a:picLocks noChangeAspect="1"/>
          </p:cNvPicPr>
          <p:nvPr/>
        </p:nvPicPr>
        <p:blipFill>
          <a:blip r:embed="rId3"/>
          <a:stretch>
            <a:fillRect/>
          </a:stretch>
        </p:blipFill>
        <p:spPr>
          <a:xfrm>
            <a:off x="2603500" y="1967780"/>
            <a:ext cx="4730708" cy="2752999"/>
          </a:xfrm>
          <a:prstGeom prst="rect">
            <a:avLst/>
          </a:prstGeom>
        </p:spPr>
      </p:pic>
      <p:sp>
        <p:nvSpPr>
          <p:cNvPr id="16" name="テキスト ボックス 15">
            <a:extLst>
              <a:ext uri="{FF2B5EF4-FFF2-40B4-BE49-F238E27FC236}">
                <a16:creationId xmlns:a16="http://schemas.microsoft.com/office/drawing/2014/main" id="{F7A75A54-13F1-F2EB-9BBA-34F1F961A6D5}"/>
              </a:ext>
            </a:extLst>
          </p:cNvPr>
          <p:cNvSpPr txBox="1"/>
          <p:nvPr/>
        </p:nvSpPr>
        <p:spPr>
          <a:xfrm>
            <a:off x="8308954" y="7134886"/>
            <a:ext cx="1831784" cy="246221"/>
          </a:xfrm>
          <a:prstGeom prst="rect">
            <a:avLst/>
          </a:prstGeom>
          <a:noFill/>
        </p:spPr>
        <p:txBody>
          <a:bodyPr wrap="none" rtlCol="0">
            <a:spAutoFit/>
          </a:bodyPr>
          <a:lstStyle/>
          <a:p>
            <a:r>
              <a:rPr lang="en-US" altLang="ja-JP" sz="1000" b="1" spc="204" dirty="0">
                <a:solidFill>
                  <a:srgbClr val="231F20"/>
                </a:solidFill>
                <a:latin typeface="メイリオ" panose="020B0604030504040204" pitchFamily="50" charset="-128"/>
                <a:ea typeface="メイリオ" panose="020B0604030504040204" pitchFamily="50" charset="-128"/>
                <a:cs typeface="Microsoft YaHei UI"/>
              </a:rPr>
              <a:t>※</a:t>
            </a:r>
            <a:r>
              <a:rPr lang="ja-JP" altLang="en-US" sz="1000" b="1" spc="50">
                <a:solidFill>
                  <a:srgbClr val="231F20"/>
                </a:solidFill>
                <a:latin typeface="メイリオ" panose="020B0604030504040204" pitchFamily="50" charset="-128"/>
                <a:ea typeface="メイリオ" panose="020B0604030504040204" pitchFamily="50" charset="-128"/>
                <a:cs typeface="Microsoft YaHei UI"/>
              </a:rPr>
              <a:t>機</a:t>
            </a:r>
            <a:r>
              <a:rPr lang="ja-JP" altLang="en-US" sz="1000" b="1" spc="40">
                <a:solidFill>
                  <a:srgbClr val="231F20"/>
                </a:solidFill>
                <a:latin typeface="メイリオ" panose="020B0604030504040204" pitchFamily="50" charset="-128"/>
                <a:ea typeface="メイリオ" panose="020B0604030504040204" pitchFamily="50" charset="-128"/>
                <a:cs typeface="Microsoft YaHei UI"/>
              </a:rPr>
              <a:t>器</a:t>
            </a:r>
            <a:r>
              <a:rPr lang="ja-JP" altLang="en-US" sz="1000" b="1" spc="20">
                <a:solidFill>
                  <a:srgbClr val="231F20"/>
                </a:solidFill>
                <a:latin typeface="メイリオ" panose="020B0604030504040204" pitchFamily="50" charset="-128"/>
                <a:ea typeface="メイリオ" panose="020B0604030504040204" pitchFamily="50" charset="-128"/>
                <a:cs typeface="Microsoft YaHei UI"/>
              </a:rPr>
              <a:t>は</a:t>
            </a:r>
            <a:r>
              <a:rPr lang="ja-JP" altLang="en-US" sz="1000" b="1" spc="50">
                <a:solidFill>
                  <a:srgbClr val="D2232A"/>
                </a:solidFill>
                <a:latin typeface="メイリオ" panose="020B0604030504040204" pitchFamily="50" charset="-128"/>
                <a:ea typeface="メイリオ" panose="020B0604030504040204" pitchFamily="50" charset="-128"/>
                <a:cs typeface="Microsoft YaHei UI"/>
              </a:rPr>
              <a:t>充電</a:t>
            </a:r>
            <a:r>
              <a:rPr lang="ja-JP" altLang="en-US" sz="1000" b="1" spc="-10">
                <a:solidFill>
                  <a:srgbClr val="D2232A"/>
                </a:solidFill>
                <a:latin typeface="メイリオ" panose="020B0604030504040204" pitchFamily="50" charset="-128"/>
                <a:ea typeface="メイリオ" panose="020B0604030504040204" pitchFamily="50" charset="-128"/>
                <a:cs typeface="Microsoft YaHei UI"/>
              </a:rPr>
              <a:t>式</a:t>
            </a:r>
            <a:r>
              <a:rPr lang="ja-JP" altLang="en-US" sz="1000" b="1" spc="-15">
                <a:solidFill>
                  <a:srgbClr val="231F20"/>
                </a:solidFill>
                <a:latin typeface="メイリオ" panose="020B0604030504040204" pitchFamily="50" charset="-128"/>
                <a:ea typeface="メイリオ" panose="020B0604030504040204" pitchFamily="50" charset="-128"/>
                <a:cs typeface="Microsoft YaHei UI"/>
              </a:rPr>
              <a:t>と</a:t>
            </a:r>
            <a:r>
              <a:rPr lang="ja-JP" altLang="en-US" sz="1000" b="1" spc="-55">
                <a:solidFill>
                  <a:srgbClr val="231F20"/>
                </a:solidFill>
                <a:latin typeface="メイリオ" panose="020B0604030504040204" pitchFamily="50" charset="-128"/>
                <a:ea typeface="メイリオ" panose="020B0604030504040204" pitchFamily="50" charset="-128"/>
                <a:cs typeface="Microsoft YaHei UI"/>
              </a:rPr>
              <a:t>な</a:t>
            </a:r>
            <a:r>
              <a:rPr lang="ja-JP" altLang="en-US" sz="1000" b="1" spc="-80">
                <a:solidFill>
                  <a:srgbClr val="231F20"/>
                </a:solidFill>
                <a:latin typeface="メイリオ" panose="020B0604030504040204" pitchFamily="50" charset="-128"/>
                <a:ea typeface="メイリオ" panose="020B0604030504040204" pitchFamily="50" charset="-128"/>
                <a:cs typeface="Microsoft YaHei UI"/>
              </a:rPr>
              <a:t>り</a:t>
            </a:r>
            <a:r>
              <a:rPr lang="ja-JP" altLang="en-US" sz="1000" b="1">
                <a:solidFill>
                  <a:srgbClr val="231F20"/>
                </a:solidFill>
                <a:latin typeface="メイリオ" panose="020B0604030504040204" pitchFamily="50" charset="-128"/>
                <a:ea typeface="メイリオ" panose="020B0604030504040204" pitchFamily="50" charset="-128"/>
                <a:cs typeface="Microsoft YaHei UI"/>
              </a:rPr>
              <a:t>ま</a:t>
            </a:r>
            <a:r>
              <a:rPr lang="ja-JP" altLang="en-US" sz="1000" b="1" spc="40">
                <a:solidFill>
                  <a:srgbClr val="231F20"/>
                </a:solidFill>
                <a:latin typeface="メイリオ" panose="020B0604030504040204" pitchFamily="50" charset="-128"/>
                <a:ea typeface="メイリオ" panose="020B0604030504040204" pitchFamily="50" charset="-128"/>
                <a:cs typeface="Microsoft YaHei UI"/>
              </a:rPr>
              <a:t>す</a:t>
            </a:r>
            <a:r>
              <a:rPr lang="ja-JP" altLang="en-US" sz="1000" b="1" spc="-450">
                <a:solidFill>
                  <a:srgbClr val="231F20"/>
                </a:solidFill>
                <a:latin typeface="メイリオ" panose="020B0604030504040204" pitchFamily="50" charset="-128"/>
                <a:ea typeface="メイリオ" panose="020B0604030504040204" pitchFamily="50" charset="-128"/>
                <a:cs typeface="Microsoft YaHei UI"/>
              </a:rPr>
              <a:t>。</a:t>
            </a:r>
            <a:endParaRPr lang="ja-JP" altLang="en-US" sz="1000">
              <a:latin typeface="メイリオ" panose="020B0604030504040204" pitchFamily="50" charset="-128"/>
              <a:ea typeface="メイリオ" panose="020B0604030504040204" pitchFamily="50" charset="-128"/>
              <a:cs typeface="Microsoft YaHei U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7416012"/>
            <a:ext cx="10692130" cy="144145"/>
          </a:xfrm>
          <a:custGeom>
            <a:avLst/>
            <a:gdLst/>
            <a:ahLst/>
            <a:cxnLst/>
            <a:rect l="l" t="t" r="r" b="b"/>
            <a:pathLst>
              <a:path w="10692130" h="144145">
                <a:moveTo>
                  <a:pt x="10692003" y="0"/>
                </a:moveTo>
                <a:lnTo>
                  <a:pt x="0" y="0"/>
                </a:lnTo>
                <a:lnTo>
                  <a:pt x="0" y="143992"/>
                </a:lnTo>
                <a:lnTo>
                  <a:pt x="10692003" y="143992"/>
                </a:lnTo>
                <a:lnTo>
                  <a:pt x="10692003"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3" name="object 3"/>
          <p:cNvSpPr txBox="1"/>
          <p:nvPr/>
        </p:nvSpPr>
        <p:spPr>
          <a:xfrm>
            <a:off x="2403778" y="1708224"/>
            <a:ext cx="2018416" cy="320601"/>
          </a:xfrm>
          <a:prstGeom prst="rect">
            <a:avLst/>
          </a:prstGeom>
        </p:spPr>
        <p:txBody>
          <a:bodyPr vert="horz" wrap="square" lIns="0" tIns="12700" rIns="0" bIns="0" rtlCol="0">
            <a:spAutoFit/>
          </a:bodyPr>
          <a:lstStyle/>
          <a:p>
            <a:pPr marL="12700">
              <a:lnSpc>
                <a:spcPct val="100000"/>
              </a:lnSpc>
              <a:spcBef>
                <a:spcPts val="100"/>
              </a:spcBef>
            </a:pPr>
            <a:r>
              <a:rPr sz="3000" spc="120" baseline="-2777" dirty="0">
                <a:solidFill>
                  <a:srgbClr val="231F20"/>
                </a:solidFill>
                <a:latin typeface="メイリオ" panose="020B0604030504040204" pitchFamily="50" charset="-128"/>
                <a:ea typeface="メイリオ" panose="020B0604030504040204" pitchFamily="50" charset="-128"/>
                <a:cs typeface="Arial MT"/>
              </a:rPr>
              <a:t>1</a:t>
            </a:r>
            <a:r>
              <a:rPr sz="3000" spc="30" baseline="-2777" dirty="0">
                <a:solidFill>
                  <a:srgbClr val="231F20"/>
                </a:solidFill>
                <a:latin typeface="メイリオ" panose="020B0604030504040204" pitchFamily="50" charset="-128"/>
                <a:ea typeface="メイリオ" panose="020B0604030504040204" pitchFamily="50" charset="-128"/>
                <a:cs typeface="Arial MT"/>
              </a:rPr>
              <a:t>.</a:t>
            </a:r>
            <a:r>
              <a:rPr sz="1600" b="1" spc="-85" dirty="0">
                <a:solidFill>
                  <a:srgbClr val="231F20"/>
                </a:solidFill>
                <a:latin typeface="メイリオ" panose="020B0604030504040204" pitchFamily="50" charset="-128"/>
                <a:ea typeface="メイリオ" panose="020B0604030504040204" pitchFamily="50" charset="-128"/>
                <a:cs typeface="Microsoft YaHei UI"/>
              </a:rPr>
              <a:t>ク</a:t>
            </a:r>
            <a:r>
              <a:rPr sz="1600" b="1" spc="-40" dirty="0">
                <a:solidFill>
                  <a:srgbClr val="231F20"/>
                </a:solidFill>
                <a:latin typeface="メイリオ" panose="020B0604030504040204" pitchFamily="50" charset="-128"/>
                <a:ea typeface="メイリオ" panose="020B0604030504040204" pitchFamily="50" charset="-128"/>
                <a:cs typeface="Microsoft YaHei UI"/>
              </a:rPr>
              <a:t>レ</a:t>
            </a:r>
            <a:r>
              <a:rPr sz="1600" b="1" spc="-160" dirty="0">
                <a:solidFill>
                  <a:srgbClr val="231F20"/>
                </a:solidFill>
                <a:latin typeface="メイリオ" panose="020B0604030504040204" pitchFamily="50" charset="-128"/>
                <a:ea typeface="メイリオ" panose="020B0604030504040204" pitchFamily="50" charset="-128"/>
                <a:cs typeface="Microsoft YaHei UI"/>
              </a:rPr>
              <a:t>ジ</a:t>
            </a:r>
            <a:r>
              <a:rPr sz="1600" b="1" spc="-434" dirty="0">
                <a:solidFill>
                  <a:srgbClr val="231F20"/>
                </a:solidFill>
                <a:latin typeface="メイリオ" panose="020B0604030504040204" pitchFamily="50" charset="-128"/>
                <a:ea typeface="メイリオ" panose="020B0604030504040204" pitchFamily="50" charset="-128"/>
                <a:cs typeface="Microsoft YaHei UI"/>
              </a:rPr>
              <a:t>ッ</a:t>
            </a:r>
            <a:r>
              <a:rPr sz="1600" b="1" spc="-40" dirty="0">
                <a:solidFill>
                  <a:srgbClr val="231F20"/>
                </a:solidFill>
                <a:latin typeface="メイリオ" panose="020B0604030504040204" pitchFamily="50" charset="-128"/>
                <a:ea typeface="メイリオ" panose="020B0604030504040204" pitchFamily="50" charset="-128"/>
                <a:cs typeface="Microsoft YaHei UI"/>
              </a:rPr>
              <a:t>ト</a:t>
            </a:r>
            <a:r>
              <a:rPr sz="1600" b="1" spc="20" dirty="0">
                <a:solidFill>
                  <a:srgbClr val="231F20"/>
                </a:solidFill>
                <a:latin typeface="メイリオ" panose="020B0604030504040204" pitchFamily="50" charset="-128"/>
                <a:ea typeface="メイリオ" panose="020B0604030504040204" pitchFamily="50" charset="-128"/>
                <a:cs typeface="Microsoft YaHei UI"/>
              </a:rPr>
              <a:t>カ</a:t>
            </a:r>
            <a:r>
              <a:rPr sz="1600" b="1" spc="-245" dirty="0">
                <a:solidFill>
                  <a:srgbClr val="231F20"/>
                </a:solidFill>
                <a:latin typeface="メイリオ" panose="020B0604030504040204" pitchFamily="50" charset="-128"/>
                <a:ea typeface="メイリオ" panose="020B0604030504040204" pitchFamily="50" charset="-128"/>
                <a:cs typeface="Microsoft YaHei UI"/>
              </a:rPr>
              <a:t>ー</a:t>
            </a:r>
            <a:r>
              <a:rPr sz="1600" b="1" dirty="0">
                <a:solidFill>
                  <a:srgbClr val="231F20"/>
                </a:solidFill>
                <a:latin typeface="メイリオ" panose="020B0604030504040204" pitchFamily="50" charset="-128"/>
                <a:ea typeface="メイリオ" panose="020B0604030504040204" pitchFamily="50" charset="-128"/>
                <a:cs typeface="Microsoft YaHei UI"/>
              </a:rPr>
              <a:t>ド</a:t>
            </a:r>
            <a:endParaRPr sz="1600" dirty="0">
              <a:latin typeface="メイリオ" panose="020B0604030504040204" pitchFamily="50" charset="-128"/>
              <a:ea typeface="メイリオ" panose="020B0604030504040204" pitchFamily="50" charset="-128"/>
              <a:cs typeface="Microsoft YaHei UI"/>
            </a:endParaRPr>
          </a:p>
        </p:txBody>
      </p:sp>
      <p:sp>
        <p:nvSpPr>
          <p:cNvPr id="4" name="object 4"/>
          <p:cNvSpPr txBox="1"/>
          <p:nvPr/>
        </p:nvSpPr>
        <p:spPr>
          <a:xfrm>
            <a:off x="2403725" y="4299024"/>
            <a:ext cx="1514726" cy="320601"/>
          </a:xfrm>
          <a:prstGeom prst="rect">
            <a:avLst/>
          </a:prstGeom>
        </p:spPr>
        <p:txBody>
          <a:bodyPr vert="horz" wrap="square" lIns="0" tIns="12700" rIns="0" bIns="0" rtlCol="0">
            <a:spAutoFit/>
          </a:bodyPr>
          <a:lstStyle/>
          <a:p>
            <a:pPr marL="12700">
              <a:lnSpc>
                <a:spcPct val="100000"/>
              </a:lnSpc>
              <a:spcBef>
                <a:spcPts val="100"/>
              </a:spcBef>
            </a:pPr>
            <a:r>
              <a:rPr sz="3000" spc="120" baseline="-2777" dirty="0">
                <a:solidFill>
                  <a:srgbClr val="231F20"/>
                </a:solidFill>
                <a:latin typeface="メイリオ" panose="020B0604030504040204" pitchFamily="50" charset="-128"/>
                <a:ea typeface="メイリオ" panose="020B0604030504040204" pitchFamily="50" charset="-128"/>
                <a:cs typeface="Arial MT"/>
              </a:rPr>
              <a:t>2.</a:t>
            </a:r>
            <a:r>
              <a:rPr sz="1600" b="1" spc="80" dirty="0">
                <a:solidFill>
                  <a:srgbClr val="231F20"/>
                </a:solidFill>
                <a:latin typeface="メイリオ" panose="020B0604030504040204" pitchFamily="50" charset="-128"/>
                <a:ea typeface="メイリオ" panose="020B0604030504040204" pitchFamily="50" charset="-128"/>
                <a:cs typeface="Microsoft YaHei UI"/>
              </a:rPr>
              <a:t>電</a:t>
            </a:r>
            <a:r>
              <a:rPr sz="1600" b="1" spc="65" dirty="0">
                <a:solidFill>
                  <a:srgbClr val="231F20"/>
                </a:solidFill>
                <a:latin typeface="メイリオ" panose="020B0604030504040204" pitchFamily="50" charset="-128"/>
                <a:ea typeface="メイリオ" panose="020B0604030504040204" pitchFamily="50" charset="-128"/>
                <a:cs typeface="Microsoft YaHei UI"/>
              </a:rPr>
              <a:t>子</a:t>
            </a:r>
            <a:r>
              <a:rPr sz="1600" b="1" spc="50" dirty="0">
                <a:solidFill>
                  <a:srgbClr val="231F20"/>
                </a:solidFill>
                <a:latin typeface="メイリオ" panose="020B0604030504040204" pitchFamily="50" charset="-128"/>
                <a:ea typeface="メイリオ" panose="020B0604030504040204" pitchFamily="50" charset="-128"/>
                <a:cs typeface="Microsoft YaHei UI"/>
              </a:rPr>
              <a:t>マ</a:t>
            </a:r>
            <a:r>
              <a:rPr sz="1600" b="1" spc="65" dirty="0">
                <a:solidFill>
                  <a:srgbClr val="231F20"/>
                </a:solidFill>
                <a:latin typeface="メイリオ" panose="020B0604030504040204" pitchFamily="50" charset="-128"/>
                <a:ea typeface="メイリオ" panose="020B0604030504040204" pitchFamily="50" charset="-128"/>
                <a:cs typeface="Microsoft YaHei UI"/>
              </a:rPr>
              <a:t>ネー</a:t>
            </a:r>
            <a:endParaRPr sz="1600" dirty="0">
              <a:latin typeface="メイリオ" panose="020B0604030504040204" pitchFamily="50" charset="-128"/>
              <a:ea typeface="メイリオ" panose="020B0604030504040204" pitchFamily="50" charset="-128"/>
              <a:cs typeface="Microsoft YaHei UI"/>
            </a:endParaRPr>
          </a:p>
        </p:txBody>
      </p:sp>
      <p:sp>
        <p:nvSpPr>
          <p:cNvPr id="5" name="object 5"/>
          <p:cNvSpPr txBox="1"/>
          <p:nvPr/>
        </p:nvSpPr>
        <p:spPr>
          <a:xfrm>
            <a:off x="7795704" y="6201215"/>
            <a:ext cx="2555670" cy="205184"/>
          </a:xfrm>
          <a:prstGeom prst="rect">
            <a:avLst/>
          </a:prstGeom>
        </p:spPr>
        <p:txBody>
          <a:bodyPr vert="horz" wrap="square" lIns="0" tIns="12700" rIns="0" bIns="0" rtlCol="0">
            <a:spAutoFit/>
          </a:bodyPr>
          <a:lstStyle/>
          <a:p>
            <a:pPr marL="12700">
              <a:lnSpc>
                <a:spcPct val="100000"/>
              </a:lnSpc>
              <a:spcBef>
                <a:spcPts val="100"/>
              </a:spcBef>
            </a:pPr>
            <a:r>
              <a:rPr sz="1500" b="1" spc="232" baseline="2777" dirty="0">
                <a:solidFill>
                  <a:srgbClr val="231F20"/>
                </a:solidFill>
                <a:latin typeface="メイリオ" panose="020B0604030504040204" pitchFamily="50" charset="-128"/>
                <a:ea typeface="メイリオ" panose="020B0604030504040204" pitchFamily="50" charset="-128"/>
                <a:cs typeface="Microsoft YaHei UI"/>
              </a:rPr>
              <a:t>※</a:t>
            </a:r>
            <a:r>
              <a:rPr sz="1500" b="1" spc="37" baseline="2777" dirty="0" err="1">
                <a:solidFill>
                  <a:srgbClr val="231F20"/>
                </a:solidFill>
                <a:latin typeface="メイリオ" panose="020B0604030504040204" pitchFamily="50" charset="-128"/>
                <a:ea typeface="メイリオ" panose="020B0604030504040204" pitchFamily="50" charset="-128"/>
                <a:cs typeface="Microsoft YaHei UI"/>
              </a:rPr>
              <a:t>フ</a:t>
            </a:r>
            <a:r>
              <a:rPr sz="1500" b="1" spc="7" baseline="2777" dirty="0" err="1">
                <a:solidFill>
                  <a:srgbClr val="231F20"/>
                </a:solidFill>
                <a:latin typeface="メイリオ" panose="020B0604030504040204" pitchFamily="50" charset="-128"/>
                <a:ea typeface="メイリオ" panose="020B0604030504040204" pitchFamily="50" charset="-128"/>
                <a:cs typeface="Microsoft YaHei UI"/>
              </a:rPr>
              <a:t>ル</a:t>
            </a:r>
            <a:r>
              <a:rPr sz="1500" b="1" spc="15" baseline="2777" dirty="0" err="1">
                <a:solidFill>
                  <a:srgbClr val="231F20"/>
                </a:solidFill>
                <a:latin typeface="メイリオ" panose="020B0604030504040204" pitchFamily="50" charset="-128"/>
                <a:ea typeface="メイリオ" panose="020B0604030504040204" pitchFamily="50" charset="-128"/>
                <a:cs typeface="Microsoft YaHei UI"/>
              </a:rPr>
              <a:t>ブ</a:t>
            </a:r>
            <a:r>
              <a:rPr sz="1500" b="1" spc="-30" baseline="2777" dirty="0" err="1">
                <a:solidFill>
                  <a:srgbClr val="231F20"/>
                </a:solidFill>
                <a:latin typeface="メイリオ" panose="020B0604030504040204" pitchFamily="50" charset="-128"/>
                <a:ea typeface="メイリオ" panose="020B0604030504040204" pitchFamily="50" charset="-128"/>
                <a:cs typeface="Microsoft YaHei UI"/>
              </a:rPr>
              <a:t>ラ</a:t>
            </a:r>
            <a:r>
              <a:rPr sz="1500" b="1" spc="-262" baseline="2777" dirty="0" err="1">
                <a:solidFill>
                  <a:srgbClr val="231F20"/>
                </a:solidFill>
                <a:latin typeface="メイリオ" panose="020B0604030504040204" pitchFamily="50" charset="-128"/>
                <a:ea typeface="メイリオ" panose="020B0604030504040204" pitchFamily="50" charset="-128"/>
                <a:cs typeface="Microsoft YaHei UI"/>
              </a:rPr>
              <a:t>ン</a:t>
            </a:r>
            <a:r>
              <a:rPr sz="1500" b="1" baseline="2777" dirty="0" err="1">
                <a:solidFill>
                  <a:srgbClr val="231F20"/>
                </a:solidFill>
                <a:latin typeface="メイリオ" panose="020B0604030504040204" pitchFamily="50" charset="-128"/>
                <a:ea typeface="メイリオ" panose="020B0604030504040204" pitchFamily="50" charset="-128"/>
                <a:cs typeface="Microsoft YaHei UI"/>
              </a:rPr>
              <a:t>ド</a:t>
            </a:r>
            <a:r>
              <a:rPr sz="1500" b="1" spc="60" baseline="2777" dirty="0" err="1">
                <a:solidFill>
                  <a:srgbClr val="231F20"/>
                </a:solidFill>
                <a:latin typeface="メイリオ" panose="020B0604030504040204" pitchFamily="50" charset="-128"/>
                <a:ea typeface="メイリオ" panose="020B0604030504040204" pitchFamily="50" charset="-128"/>
                <a:cs typeface="Microsoft YaHei UI"/>
              </a:rPr>
              <a:t>が</a:t>
            </a:r>
            <a:r>
              <a:rPr sz="1250" spc="35" dirty="0" err="1">
                <a:solidFill>
                  <a:srgbClr val="231F20"/>
                </a:solidFill>
                <a:latin typeface="メイリオ" panose="020B0604030504040204" pitchFamily="50" charset="-128"/>
                <a:ea typeface="メイリオ" panose="020B0604030504040204" pitchFamily="50" charset="-128"/>
                <a:cs typeface="Arial MT"/>
              </a:rPr>
              <a:t>apple</a:t>
            </a:r>
            <a:r>
              <a:rPr sz="1250" spc="30" dirty="0" err="1">
                <a:solidFill>
                  <a:srgbClr val="231F20"/>
                </a:solidFill>
                <a:latin typeface="メイリオ" panose="020B0604030504040204" pitchFamily="50" charset="-128"/>
                <a:ea typeface="メイリオ" panose="020B0604030504040204" pitchFamily="50" charset="-128"/>
                <a:cs typeface="Arial MT"/>
              </a:rPr>
              <a:t>pay</a:t>
            </a:r>
            <a:r>
              <a:rPr sz="1500" b="1" spc="75" baseline="2777" dirty="0" err="1">
                <a:solidFill>
                  <a:srgbClr val="231F20"/>
                </a:solidFill>
                <a:latin typeface="メイリオ" panose="020B0604030504040204" pitchFamily="50" charset="-128"/>
                <a:ea typeface="メイリオ" panose="020B0604030504040204" pitchFamily="50" charset="-128"/>
                <a:cs typeface="Microsoft YaHei UI"/>
              </a:rPr>
              <a:t>へ対応</a:t>
            </a:r>
            <a:endParaRPr sz="1500" baseline="2777" dirty="0">
              <a:latin typeface="メイリオ" panose="020B0604030504040204" pitchFamily="50" charset="-128"/>
              <a:ea typeface="メイリオ" panose="020B0604030504040204" pitchFamily="50" charset="-128"/>
              <a:cs typeface="Microsoft YaHei UI"/>
            </a:endParaRPr>
          </a:p>
        </p:txBody>
      </p:sp>
      <p:grpSp>
        <p:nvGrpSpPr>
          <p:cNvPr id="8" name="object 8"/>
          <p:cNvGrpSpPr/>
          <p:nvPr/>
        </p:nvGrpSpPr>
        <p:grpSpPr>
          <a:xfrm>
            <a:off x="360004" y="360003"/>
            <a:ext cx="576580" cy="576580"/>
            <a:chOff x="360004" y="360003"/>
            <a:chExt cx="576580" cy="576580"/>
          </a:xfrm>
        </p:grpSpPr>
        <p:sp>
          <p:nvSpPr>
            <p:cNvPr id="9" name="object 9"/>
            <p:cNvSpPr/>
            <p:nvPr/>
          </p:nvSpPr>
          <p:spPr>
            <a:xfrm>
              <a:off x="360004" y="360003"/>
              <a:ext cx="576580" cy="576580"/>
            </a:xfrm>
            <a:custGeom>
              <a:avLst/>
              <a:gdLst/>
              <a:ahLst/>
              <a:cxnLst/>
              <a:rect l="l" t="t" r="r" b="b"/>
              <a:pathLst>
                <a:path w="576580" h="576580">
                  <a:moveTo>
                    <a:pt x="545998" y="0"/>
                  </a:moveTo>
                  <a:lnTo>
                    <a:pt x="29997" y="0"/>
                  </a:lnTo>
                  <a:lnTo>
                    <a:pt x="18350" y="2367"/>
                  </a:lnTo>
                  <a:lnTo>
                    <a:pt x="8812" y="8813"/>
                  </a:lnTo>
                  <a:lnTo>
                    <a:pt x="2367" y="18355"/>
                  </a:lnTo>
                  <a:lnTo>
                    <a:pt x="0" y="30010"/>
                  </a:lnTo>
                  <a:lnTo>
                    <a:pt x="0" y="545998"/>
                  </a:lnTo>
                  <a:lnTo>
                    <a:pt x="2367" y="557645"/>
                  </a:lnTo>
                  <a:lnTo>
                    <a:pt x="8812" y="567183"/>
                  </a:lnTo>
                  <a:lnTo>
                    <a:pt x="18350" y="573628"/>
                  </a:lnTo>
                  <a:lnTo>
                    <a:pt x="29997" y="575995"/>
                  </a:lnTo>
                  <a:lnTo>
                    <a:pt x="545998" y="575995"/>
                  </a:lnTo>
                  <a:lnTo>
                    <a:pt x="557645" y="573628"/>
                  </a:lnTo>
                  <a:lnTo>
                    <a:pt x="567183" y="567183"/>
                  </a:lnTo>
                  <a:lnTo>
                    <a:pt x="573628" y="557645"/>
                  </a:lnTo>
                  <a:lnTo>
                    <a:pt x="575995" y="545998"/>
                  </a:lnTo>
                  <a:lnTo>
                    <a:pt x="575995" y="30010"/>
                  </a:lnTo>
                  <a:lnTo>
                    <a:pt x="573628" y="18355"/>
                  </a:lnTo>
                  <a:lnTo>
                    <a:pt x="567183" y="8813"/>
                  </a:lnTo>
                  <a:lnTo>
                    <a:pt x="557645" y="2367"/>
                  </a:lnTo>
                  <a:lnTo>
                    <a:pt x="545998"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10" name="object 10"/>
            <p:cNvPicPr/>
            <p:nvPr/>
          </p:nvPicPr>
          <p:blipFill>
            <a:blip r:embed="rId2" cstate="email">
              <a:extLst>
                <a:ext uri="{28A0092B-C50C-407E-A947-70E740481C1C}">
                  <a14:useLocalDpi xmlns:a14="http://schemas.microsoft.com/office/drawing/2010/main"/>
                </a:ext>
              </a:extLst>
            </a:blip>
            <a:stretch>
              <a:fillRect/>
            </a:stretch>
          </p:blipFill>
          <p:spPr>
            <a:xfrm>
              <a:off x="423358" y="543807"/>
              <a:ext cx="449184" cy="121015"/>
            </a:xfrm>
            <a:prstGeom prst="rect">
              <a:avLst/>
            </a:prstGeom>
          </p:spPr>
        </p:pic>
        <p:sp>
          <p:nvSpPr>
            <p:cNvPr id="11" name="object 11"/>
            <p:cNvSpPr/>
            <p:nvPr/>
          </p:nvSpPr>
          <p:spPr>
            <a:xfrm>
              <a:off x="583730" y="704405"/>
              <a:ext cx="128905" cy="48260"/>
            </a:xfrm>
            <a:custGeom>
              <a:avLst/>
              <a:gdLst/>
              <a:ahLst/>
              <a:cxnLst/>
              <a:rect l="l" t="t" r="r" b="b"/>
              <a:pathLst>
                <a:path w="128904" h="48259">
                  <a:moveTo>
                    <a:pt x="37909" y="11531"/>
                  </a:moveTo>
                  <a:lnTo>
                    <a:pt x="37020" y="9220"/>
                  </a:lnTo>
                  <a:lnTo>
                    <a:pt x="36245" y="7162"/>
                  </a:lnTo>
                  <a:lnTo>
                    <a:pt x="32893" y="4292"/>
                  </a:lnTo>
                  <a:lnTo>
                    <a:pt x="29540" y="1485"/>
                  </a:lnTo>
                  <a:lnTo>
                    <a:pt x="26987" y="800"/>
                  </a:lnTo>
                  <a:lnTo>
                    <a:pt x="26987" y="14058"/>
                  </a:lnTo>
                  <a:lnTo>
                    <a:pt x="26987" y="19570"/>
                  </a:lnTo>
                  <a:lnTo>
                    <a:pt x="26352" y="21666"/>
                  </a:lnTo>
                  <a:lnTo>
                    <a:pt x="23787" y="24536"/>
                  </a:lnTo>
                  <a:lnTo>
                    <a:pt x="21374" y="25247"/>
                  </a:lnTo>
                  <a:lnTo>
                    <a:pt x="10655" y="25247"/>
                  </a:lnTo>
                  <a:lnTo>
                    <a:pt x="10655" y="9220"/>
                  </a:lnTo>
                  <a:lnTo>
                    <a:pt x="20243" y="9220"/>
                  </a:lnTo>
                  <a:lnTo>
                    <a:pt x="22821" y="9779"/>
                  </a:lnTo>
                  <a:lnTo>
                    <a:pt x="26136" y="12115"/>
                  </a:lnTo>
                  <a:lnTo>
                    <a:pt x="26987" y="14058"/>
                  </a:lnTo>
                  <a:lnTo>
                    <a:pt x="26987" y="800"/>
                  </a:lnTo>
                  <a:lnTo>
                    <a:pt x="24193" y="25"/>
                  </a:lnTo>
                  <a:lnTo>
                    <a:pt x="0" y="25"/>
                  </a:lnTo>
                  <a:lnTo>
                    <a:pt x="0" y="47802"/>
                  </a:lnTo>
                  <a:lnTo>
                    <a:pt x="10655" y="47802"/>
                  </a:lnTo>
                  <a:lnTo>
                    <a:pt x="10655" y="34493"/>
                  </a:lnTo>
                  <a:lnTo>
                    <a:pt x="24066" y="34493"/>
                  </a:lnTo>
                  <a:lnTo>
                    <a:pt x="29311" y="33096"/>
                  </a:lnTo>
                  <a:lnTo>
                    <a:pt x="36195" y="27647"/>
                  </a:lnTo>
                  <a:lnTo>
                    <a:pt x="37134" y="25247"/>
                  </a:lnTo>
                  <a:lnTo>
                    <a:pt x="37909" y="23317"/>
                  </a:lnTo>
                  <a:lnTo>
                    <a:pt x="37909" y="11531"/>
                  </a:lnTo>
                  <a:close/>
                </a:path>
                <a:path w="128904" h="48259">
                  <a:moveTo>
                    <a:pt x="87198" y="47764"/>
                  </a:moveTo>
                  <a:lnTo>
                    <a:pt x="83616" y="38887"/>
                  </a:lnTo>
                  <a:lnTo>
                    <a:pt x="79895" y="29654"/>
                  </a:lnTo>
                  <a:lnTo>
                    <a:pt x="73482" y="13728"/>
                  </a:lnTo>
                  <a:lnTo>
                    <a:pt x="69240" y="3187"/>
                  </a:lnTo>
                  <a:lnTo>
                    <a:pt x="69240" y="29654"/>
                  </a:lnTo>
                  <a:lnTo>
                    <a:pt x="57137" y="29654"/>
                  </a:lnTo>
                  <a:lnTo>
                    <a:pt x="63195" y="13728"/>
                  </a:lnTo>
                  <a:lnTo>
                    <a:pt x="69240" y="29654"/>
                  </a:lnTo>
                  <a:lnTo>
                    <a:pt x="69240" y="3187"/>
                  </a:lnTo>
                  <a:lnTo>
                    <a:pt x="67970" y="25"/>
                  </a:lnTo>
                  <a:lnTo>
                    <a:pt x="58369" y="25"/>
                  </a:lnTo>
                  <a:lnTo>
                    <a:pt x="39166" y="47764"/>
                  </a:lnTo>
                  <a:lnTo>
                    <a:pt x="50253" y="47764"/>
                  </a:lnTo>
                  <a:lnTo>
                    <a:pt x="53619" y="38887"/>
                  </a:lnTo>
                  <a:lnTo>
                    <a:pt x="72745" y="38887"/>
                  </a:lnTo>
                  <a:lnTo>
                    <a:pt x="76111" y="47764"/>
                  </a:lnTo>
                  <a:lnTo>
                    <a:pt x="87198" y="47764"/>
                  </a:lnTo>
                  <a:close/>
                </a:path>
                <a:path w="128904" h="48259">
                  <a:moveTo>
                    <a:pt x="128536" y="12"/>
                  </a:moveTo>
                  <a:lnTo>
                    <a:pt x="117005" y="12"/>
                  </a:lnTo>
                  <a:lnTo>
                    <a:pt x="106705" y="17741"/>
                  </a:lnTo>
                  <a:lnTo>
                    <a:pt x="96405" y="12"/>
                  </a:lnTo>
                  <a:lnTo>
                    <a:pt x="84874" y="0"/>
                  </a:lnTo>
                  <a:lnTo>
                    <a:pt x="101384" y="28867"/>
                  </a:lnTo>
                  <a:lnTo>
                    <a:pt x="101384" y="47688"/>
                  </a:lnTo>
                  <a:lnTo>
                    <a:pt x="112026" y="47688"/>
                  </a:lnTo>
                  <a:lnTo>
                    <a:pt x="112026" y="28867"/>
                  </a:lnTo>
                  <a:lnTo>
                    <a:pt x="128536" y="12"/>
                  </a:lnTo>
                  <a:close/>
                </a:path>
              </a:pathLst>
            </a:custGeom>
            <a:solidFill>
              <a:srgbClr val="231F20"/>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sp>
        <p:nvSpPr>
          <p:cNvPr id="12" name="object 12"/>
          <p:cNvSpPr txBox="1">
            <a:spLocks noGrp="1"/>
          </p:cNvSpPr>
          <p:nvPr>
            <p:ph type="title"/>
          </p:nvPr>
        </p:nvSpPr>
        <p:spPr>
          <a:xfrm>
            <a:off x="1153690" y="352202"/>
            <a:ext cx="5232894" cy="531556"/>
          </a:xfrm>
          <a:prstGeom prst="rect">
            <a:avLst/>
          </a:prstGeom>
        </p:spPr>
        <p:txBody>
          <a:bodyPr vert="horz" wrap="square" lIns="0" tIns="15875" rIns="0" bIns="0" rtlCol="0">
            <a:spAutoFit/>
          </a:bodyPr>
          <a:lstStyle/>
          <a:p>
            <a:pPr marL="12700">
              <a:lnSpc>
                <a:spcPct val="100000"/>
              </a:lnSpc>
              <a:spcBef>
                <a:spcPts val="125"/>
              </a:spcBef>
            </a:pPr>
            <a:r>
              <a:rPr sz="3350" spc="120" dirty="0" err="1">
                <a:latin typeface="Arial"/>
                <a:cs typeface="Arial"/>
              </a:rPr>
              <a:t>Times</a:t>
            </a:r>
            <a:r>
              <a:rPr sz="3350" spc="-90" dirty="0" err="1">
                <a:latin typeface="Arial"/>
                <a:cs typeface="Arial"/>
              </a:rPr>
              <a:t>PAY</a:t>
            </a:r>
            <a:r>
              <a:rPr sz="4050" spc="862" baseline="4115" dirty="0" err="1">
                <a:latin typeface="メイリオ" panose="020B0604030504040204" pitchFamily="50" charset="-128"/>
                <a:ea typeface="メイリオ" panose="020B0604030504040204" pitchFamily="50" charset="-128"/>
              </a:rPr>
              <a:t>サ</a:t>
            </a:r>
            <a:r>
              <a:rPr sz="4050" spc="1110" baseline="4115" dirty="0" err="1">
                <a:latin typeface="メイリオ" panose="020B0604030504040204" pitchFamily="50" charset="-128"/>
                <a:ea typeface="メイリオ" panose="020B0604030504040204" pitchFamily="50" charset="-128"/>
              </a:rPr>
              <a:t>ー</a:t>
            </a:r>
            <a:r>
              <a:rPr sz="4050" spc="1214" baseline="4115" dirty="0" err="1">
                <a:latin typeface="メイリオ" panose="020B0604030504040204" pitchFamily="50" charset="-128"/>
                <a:ea typeface="メイリオ" panose="020B0604030504040204" pitchFamily="50" charset="-128"/>
              </a:rPr>
              <a:t>ビ</a:t>
            </a:r>
            <a:r>
              <a:rPr sz="4050" spc="1357" baseline="4115" dirty="0" err="1">
                <a:latin typeface="メイリオ" panose="020B0604030504040204" pitchFamily="50" charset="-128"/>
                <a:ea typeface="メイリオ" panose="020B0604030504040204" pitchFamily="50" charset="-128"/>
              </a:rPr>
              <a:t>ス</a:t>
            </a:r>
            <a:r>
              <a:rPr sz="4050" spc="202" baseline="4115" dirty="0" err="1">
                <a:latin typeface="メイリオ" panose="020B0604030504040204" pitchFamily="50" charset="-128"/>
                <a:ea typeface="メイリオ" panose="020B0604030504040204" pitchFamily="50" charset="-128"/>
              </a:rPr>
              <a:t>概</a:t>
            </a:r>
            <a:r>
              <a:rPr sz="4050" baseline="4115" dirty="0" err="1">
                <a:latin typeface="メイリオ" panose="020B0604030504040204" pitchFamily="50" charset="-128"/>
                <a:ea typeface="メイリオ" panose="020B0604030504040204" pitchFamily="50" charset="-128"/>
              </a:rPr>
              <a:t>要</a:t>
            </a:r>
            <a:endParaRPr sz="4050" baseline="4115" dirty="0">
              <a:latin typeface="メイリオ" panose="020B0604030504040204" pitchFamily="50" charset="-128"/>
              <a:ea typeface="メイリオ" panose="020B0604030504040204" pitchFamily="50" charset="-128"/>
              <a:cs typeface="Arial"/>
            </a:endParaRPr>
          </a:p>
        </p:txBody>
      </p:sp>
      <p:sp>
        <p:nvSpPr>
          <p:cNvPr id="13" name="object 13"/>
          <p:cNvSpPr txBox="1"/>
          <p:nvPr/>
        </p:nvSpPr>
        <p:spPr>
          <a:xfrm>
            <a:off x="359994" y="1083133"/>
            <a:ext cx="9972040" cy="412292"/>
          </a:xfrm>
          <a:prstGeom prst="rect">
            <a:avLst/>
          </a:prstGeom>
          <a:solidFill>
            <a:srgbClr val="FFCB04"/>
          </a:solidFill>
        </p:spPr>
        <p:txBody>
          <a:bodyPr vert="horz" wrap="square" lIns="0" tIns="103505" rIns="0" bIns="0" rtlCol="0">
            <a:spAutoFit/>
          </a:bodyPr>
          <a:lstStyle/>
          <a:p>
            <a:pPr marR="16510" algn="ctr">
              <a:lnSpc>
                <a:spcPct val="100000"/>
              </a:lnSpc>
              <a:spcBef>
                <a:spcPts val="815"/>
              </a:spcBef>
            </a:pPr>
            <a:r>
              <a:rPr sz="2000" b="1" spc="75" dirty="0">
                <a:solidFill>
                  <a:srgbClr val="231F20"/>
                </a:solidFill>
                <a:latin typeface="メイリオ" panose="020B0604030504040204" pitchFamily="50" charset="-128"/>
                <a:ea typeface="メイリオ" panose="020B0604030504040204" pitchFamily="50" charset="-128"/>
                <a:cs typeface="Microsoft YaHei UI"/>
              </a:rPr>
              <a:t>利用可</a:t>
            </a:r>
            <a:r>
              <a:rPr sz="2000" b="1" spc="15" dirty="0">
                <a:solidFill>
                  <a:srgbClr val="231F20"/>
                </a:solidFill>
                <a:latin typeface="メイリオ" panose="020B0604030504040204" pitchFamily="50" charset="-128"/>
                <a:ea typeface="メイリオ" panose="020B0604030504040204" pitchFamily="50" charset="-128"/>
                <a:cs typeface="Microsoft YaHei UI"/>
              </a:rPr>
              <a:t>能</a:t>
            </a:r>
            <a:r>
              <a:rPr sz="2000" b="1" spc="20" dirty="0">
                <a:solidFill>
                  <a:srgbClr val="231F20"/>
                </a:solidFill>
                <a:latin typeface="メイリオ" panose="020B0604030504040204" pitchFamily="50" charset="-128"/>
                <a:ea typeface="メイリオ" panose="020B0604030504040204" pitchFamily="50" charset="-128"/>
                <a:cs typeface="Microsoft YaHei UI"/>
              </a:rPr>
              <a:t>ブ</a:t>
            </a:r>
            <a:r>
              <a:rPr sz="2000" b="1" spc="-25" dirty="0">
                <a:solidFill>
                  <a:srgbClr val="231F20"/>
                </a:solidFill>
                <a:latin typeface="メイリオ" panose="020B0604030504040204" pitchFamily="50" charset="-128"/>
                <a:ea typeface="メイリオ" panose="020B0604030504040204" pitchFamily="50" charset="-128"/>
                <a:cs typeface="Microsoft YaHei UI"/>
              </a:rPr>
              <a:t>ラ</a:t>
            </a:r>
            <a:r>
              <a:rPr sz="2000" b="1" spc="-265" dirty="0">
                <a:solidFill>
                  <a:srgbClr val="231F20"/>
                </a:solidFill>
                <a:latin typeface="メイリオ" panose="020B0604030504040204" pitchFamily="50" charset="-128"/>
                <a:ea typeface="メイリオ" panose="020B0604030504040204" pitchFamily="50" charset="-128"/>
                <a:cs typeface="Microsoft YaHei UI"/>
              </a:rPr>
              <a:t>ン</a:t>
            </a:r>
            <a:r>
              <a:rPr sz="2000" b="1" dirty="0">
                <a:solidFill>
                  <a:srgbClr val="231F20"/>
                </a:solidFill>
                <a:latin typeface="メイリオ" panose="020B0604030504040204" pitchFamily="50" charset="-128"/>
                <a:ea typeface="メイリオ" panose="020B0604030504040204" pitchFamily="50" charset="-128"/>
                <a:cs typeface="Microsoft YaHei UI"/>
              </a:rPr>
              <a:t>ド</a:t>
            </a:r>
            <a:endParaRPr sz="2000" dirty="0">
              <a:latin typeface="メイリオ" panose="020B0604030504040204" pitchFamily="50" charset="-128"/>
              <a:ea typeface="メイリオ" panose="020B0604030504040204" pitchFamily="50" charset="-128"/>
              <a:cs typeface="Microsoft YaHei UI"/>
            </a:endParaRPr>
          </a:p>
        </p:txBody>
      </p:sp>
      <p:grpSp>
        <p:nvGrpSpPr>
          <p:cNvPr id="14" name="object 14"/>
          <p:cNvGrpSpPr/>
          <p:nvPr/>
        </p:nvGrpSpPr>
        <p:grpSpPr>
          <a:xfrm>
            <a:off x="4830178" y="2675154"/>
            <a:ext cx="631190" cy="399415"/>
            <a:chOff x="4830178" y="3133331"/>
            <a:chExt cx="631190" cy="399415"/>
          </a:xfrm>
        </p:grpSpPr>
        <p:sp>
          <p:nvSpPr>
            <p:cNvPr id="15" name="object 15"/>
            <p:cNvSpPr/>
            <p:nvPr/>
          </p:nvSpPr>
          <p:spPr>
            <a:xfrm>
              <a:off x="4830178" y="3133331"/>
              <a:ext cx="631190" cy="399415"/>
            </a:xfrm>
            <a:custGeom>
              <a:avLst/>
              <a:gdLst/>
              <a:ahLst/>
              <a:cxnLst/>
              <a:rect l="l" t="t" r="r" b="b"/>
              <a:pathLst>
                <a:path w="631189" h="399414">
                  <a:moveTo>
                    <a:pt x="630770" y="0"/>
                  </a:moveTo>
                  <a:lnTo>
                    <a:pt x="0" y="0"/>
                  </a:lnTo>
                  <a:lnTo>
                    <a:pt x="0" y="398868"/>
                  </a:lnTo>
                  <a:lnTo>
                    <a:pt x="630770" y="398868"/>
                  </a:lnTo>
                  <a:lnTo>
                    <a:pt x="630770" y="0"/>
                  </a:lnTo>
                  <a:close/>
                </a:path>
              </a:pathLst>
            </a:custGeom>
            <a:solidFill>
              <a:srgbClr val="231F20"/>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16" name="object 16"/>
            <p:cNvSpPr/>
            <p:nvPr/>
          </p:nvSpPr>
          <p:spPr>
            <a:xfrm>
              <a:off x="4949877" y="3448617"/>
              <a:ext cx="409575" cy="52705"/>
            </a:xfrm>
            <a:custGeom>
              <a:avLst/>
              <a:gdLst/>
              <a:ahLst/>
              <a:cxnLst/>
              <a:rect l="l" t="t" r="r" b="b"/>
              <a:pathLst>
                <a:path w="409575" h="52704">
                  <a:moveTo>
                    <a:pt x="379158" y="13512"/>
                  </a:moveTo>
                  <a:lnTo>
                    <a:pt x="374053" y="13512"/>
                  </a:lnTo>
                  <a:lnTo>
                    <a:pt x="367048" y="14914"/>
                  </a:lnTo>
                  <a:lnTo>
                    <a:pt x="361434" y="18819"/>
                  </a:lnTo>
                  <a:lnTo>
                    <a:pt x="357702" y="24780"/>
                  </a:lnTo>
                  <a:lnTo>
                    <a:pt x="356349" y="32346"/>
                  </a:lnTo>
                  <a:lnTo>
                    <a:pt x="357702" y="39913"/>
                  </a:lnTo>
                  <a:lnTo>
                    <a:pt x="361434" y="45873"/>
                  </a:lnTo>
                  <a:lnTo>
                    <a:pt x="367048" y="49779"/>
                  </a:lnTo>
                  <a:lnTo>
                    <a:pt x="374053" y="51181"/>
                  </a:lnTo>
                  <a:lnTo>
                    <a:pt x="379158" y="51181"/>
                  </a:lnTo>
                  <a:lnTo>
                    <a:pt x="383209" y="49149"/>
                  </a:lnTo>
                  <a:lnTo>
                    <a:pt x="385686" y="45935"/>
                  </a:lnTo>
                  <a:lnTo>
                    <a:pt x="392899" y="45935"/>
                  </a:lnTo>
                  <a:lnTo>
                    <a:pt x="392899" y="44500"/>
                  </a:lnTo>
                  <a:lnTo>
                    <a:pt x="368134" y="44500"/>
                  </a:lnTo>
                  <a:lnTo>
                    <a:pt x="363854" y="39103"/>
                  </a:lnTo>
                  <a:lnTo>
                    <a:pt x="363854" y="25590"/>
                  </a:lnTo>
                  <a:lnTo>
                    <a:pt x="368134" y="20193"/>
                  </a:lnTo>
                  <a:lnTo>
                    <a:pt x="392899" y="20193"/>
                  </a:lnTo>
                  <a:lnTo>
                    <a:pt x="392899" y="18770"/>
                  </a:lnTo>
                  <a:lnTo>
                    <a:pt x="385686" y="18770"/>
                  </a:lnTo>
                  <a:lnTo>
                    <a:pt x="383209" y="15544"/>
                  </a:lnTo>
                  <a:lnTo>
                    <a:pt x="379158" y="13512"/>
                  </a:lnTo>
                  <a:close/>
                </a:path>
                <a:path w="409575" h="52704">
                  <a:moveTo>
                    <a:pt x="392899" y="45935"/>
                  </a:moveTo>
                  <a:lnTo>
                    <a:pt x="385686" y="45935"/>
                  </a:lnTo>
                  <a:lnTo>
                    <a:pt x="385686" y="50279"/>
                  </a:lnTo>
                  <a:lnTo>
                    <a:pt x="392899" y="50279"/>
                  </a:lnTo>
                  <a:lnTo>
                    <a:pt x="392899" y="45935"/>
                  </a:lnTo>
                  <a:close/>
                </a:path>
                <a:path w="409575" h="52704">
                  <a:moveTo>
                    <a:pt x="392899" y="20193"/>
                  </a:moveTo>
                  <a:lnTo>
                    <a:pt x="381634" y="20193"/>
                  </a:lnTo>
                  <a:lnTo>
                    <a:pt x="385991" y="25361"/>
                  </a:lnTo>
                  <a:lnTo>
                    <a:pt x="385991" y="39331"/>
                  </a:lnTo>
                  <a:lnTo>
                    <a:pt x="381634" y="44500"/>
                  </a:lnTo>
                  <a:lnTo>
                    <a:pt x="392899" y="44500"/>
                  </a:lnTo>
                  <a:lnTo>
                    <a:pt x="392899" y="20193"/>
                  </a:lnTo>
                  <a:close/>
                </a:path>
                <a:path w="409575" h="52704">
                  <a:moveTo>
                    <a:pt x="392899" y="0"/>
                  </a:moveTo>
                  <a:lnTo>
                    <a:pt x="385686" y="0"/>
                  </a:lnTo>
                  <a:lnTo>
                    <a:pt x="385686" y="18770"/>
                  </a:lnTo>
                  <a:lnTo>
                    <a:pt x="392899" y="18770"/>
                  </a:lnTo>
                  <a:lnTo>
                    <a:pt x="392899" y="0"/>
                  </a:lnTo>
                  <a:close/>
                </a:path>
                <a:path w="409575" h="52704">
                  <a:moveTo>
                    <a:pt x="306755" y="13512"/>
                  </a:moveTo>
                  <a:lnTo>
                    <a:pt x="301650" y="13512"/>
                  </a:lnTo>
                  <a:lnTo>
                    <a:pt x="294640" y="14914"/>
                  </a:lnTo>
                  <a:lnTo>
                    <a:pt x="289026" y="18819"/>
                  </a:lnTo>
                  <a:lnTo>
                    <a:pt x="285298" y="24780"/>
                  </a:lnTo>
                  <a:lnTo>
                    <a:pt x="283946" y="32346"/>
                  </a:lnTo>
                  <a:lnTo>
                    <a:pt x="285298" y="39913"/>
                  </a:lnTo>
                  <a:lnTo>
                    <a:pt x="289026" y="45873"/>
                  </a:lnTo>
                  <a:lnTo>
                    <a:pt x="294640" y="49779"/>
                  </a:lnTo>
                  <a:lnTo>
                    <a:pt x="301650" y="51181"/>
                  </a:lnTo>
                  <a:lnTo>
                    <a:pt x="306755" y="51181"/>
                  </a:lnTo>
                  <a:lnTo>
                    <a:pt x="310807" y="49149"/>
                  </a:lnTo>
                  <a:lnTo>
                    <a:pt x="313283" y="45935"/>
                  </a:lnTo>
                  <a:lnTo>
                    <a:pt x="320484" y="45935"/>
                  </a:lnTo>
                  <a:lnTo>
                    <a:pt x="320484" y="44500"/>
                  </a:lnTo>
                  <a:lnTo>
                    <a:pt x="295719" y="44500"/>
                  </a:lnTo>
                  <a:lnTo>
                    <a:pt x="291439" y="39103"/>
                  </a:lnTo>
                  <a:lnTo>
                    <a:pt x="291439" y="25590"/>
                  </a:lnTo>
                  <a:lnTo>
                    <a:pt x="295719" y="20193"/>
                  </a:lnTo>
                  <a:lnTo>
                    <a:pt x="320484" y="20193"/>
                  </a:lnTo>
                  <a:lnTo>
                    <a:pt x="320484" y="18770"/>
                  </a:lnTo>
                  <a:lnTo>
                    <a:pt x="313283" y="18770"/>
                  </a:lnTo>
                  <a:lnTo>
                    <a:pt x="310807" y="15544"/>
                  </a:lnTo>
                  <a:lnTo>
                    <a:pt x="306755" y="13512"/>
                  </a:lnTo>
                  <a:close/>
                </a:path>
                <a:path w="409575" h="52704">
                  <a:moveTo>
                    <a:pt x="320484" y="45935"/>
                  </a:moveTo>
                  <a:lnTo>
                    <a:pt x="313283" y="45935"/>
                  </a:lnTo>
                  <a:lnTo>
                    <a:pt x="313283" y="50279"/>
                  </a:lnTo>
                  <a:lnTo>
                    <a:pt x="320484" y="50279"/>
                  </a:lnTo>
                  <a:lnTo>
                    <a:pt x="320484" y="45935"/>
                  </a:lnTo>
                  <a:close/>
                </a:path>
                <a:path w="409575" h="52704">
                  <a:moveTo>
                    <a:pt x="320484" y="20193"/>
                  </a:moveTo>
                  <a:lnTo>
                    <a:pt x="309232" y="20193"/>
                  </a:lnTo>
                  <a:lnTo>
                    <a:pt x="313575" y="25361"/>
                  </a:lnTo>
                  <a:lnTo>
                    <a:pt x="313575" y="39331"/>
                  </a:lnTo>
                  <a:lnTo>
                    <a:pt x="309232" y="44500"/>
                  </a:lnTo>
                  <a:lnTo>
                    <a:pt x="320484" y="44500"/>
                  </a:lnTo>
                  <a:lnTo>
                    <a:pt x="320484" y="20193"/>
                  </a:lnTo>
                  <a:close/>
                </a:path>
                <a:path w="409575" h="52704">
                  <a:moveTo>
                    <a:pt x="320484" y="14414"/>
                  </a:moveTo>
                  <a:lnTo>
                    <a:pt x="313283" y="14414"/>
                  </a:lnTo>
                  <a:lnTo>
                    <a:pt x="313283" y="18770"/>
                  </a:lnTo>
                  <a:lnTo>
                    <a:pt x="320484" y="18770"/>
                  </a:lnTo>
                  <a:lnTo>
                    <a:pt x="320484" y="14414"/>
                  </a:lnTo>
                  <a:close/>
                </a:path>
                <a:path w="409575" h="52704">
                  <a:moveTo>
                    <a:pt x="406387" y="45085"/>
                  </a:moveTo>
                  <a:lnTo>
                    <a:pt x="405383" y="45085"/>
                  </a:lnTo>
                  <a:lnTo>
                    <a:pt x="404901" y="45173"/>
                  </a:lnTo>
                  <a:lnTo>
                    <a:pt x="402335" y="49580"/>
                  </a:lnTo>
                  <a:lnTo>
                    <a:pt x="402716" y="50444"/>
                  </a:lnTo>
                  <a:lnTo>
                    <a:pt x="405383" y="52197"/>
                  </a:lnTo>
                  <a:lnTo>
                    <a:pt x="406387" y="52197"/>
                  </a:lnTo>
                  <a:lnTo>
                    <a:pt x="406857" y="52108"/>
                  </a:lnTo>
                  <a:lnTo>
                    <a:pt x="407746" y="51727"/>
                  </a:lnTo>
                  <a:lnTo>
                    <a:pt x="408127" y="51473"/>
                  </a:lnTo>
                  <a:lnTo>
                    <a:pt x="405498" y="51409"/>
                  </a:lnTo>
                  <a:lnTo>
                    <a:pt x="405142" y="51346"/>
                  </a:lnTo>
                  <a:lnTo>
                    <a:pt x="403174" y="49377"/>
                  </a:lnTo>
                  <a:lnTo>
                    <a:pt x="403300" y="47599"/>
                  </a:lnTo>
                  <a:lnTo>
                    <a:pt x="405498" y="45872"/>
                  </a:lnTo>
                  <a:lnTo>
                    <a:pt x="408204" y="45872"/>
                  </a:lnTo>
                  <a:lnTo>
                    <a:pt x="407746" y="45542"/>
                  </a:lnTo>
                  <a:lnTo>
                    <a:pt x="406857" y="45173"/>
                  </a:lnTo>
                  <a:lnTo>
                    <a:pt x="406387" y="45085"/>
                  </a:lnTo>
                  <a:close/>
                </a:path>
                <a:path w="409575" h="52704">
                  <a:moveTo>
                    <a:pt x="408204" y="45872"/>
                  </a:moveTo>
                  <a:lnTo>
                    <a:pt x="406272" y="45872"/>
                  </a:lnTo>
                  <a:lnTo>
                    <a:pt x="406628" y="45948"/>
                  </a:lnTo>
                  <a:lnTo>
                    <a:pt x="407301" y="46228"/>
                  </a:lnTo>
                  <a:lnTo>
                    <a:pt x="408571" y="49377"/>
                  </a:lnTo>
                  <a:lnTo>
                    <a:pt x="408279" y="50063"/>
                  </a:lnTo>
                  <a:lnTo>
                    <a:pt x="406272" y="51409"/>
                  </a:lnTo>
                  <a:lnTo>
                    <a:pt x="408191" y="51409"/>
                  </a:lnTo>
                  <a:lnTo>
                    <a:pt x="408787" y="50825"/>
                  </a:lnTo>
                  <a:lnTo>
                    <a:pt x="409041" y="50444"/>
                  </a:lnTo>
                  <a:lnTo>
                    <a:pt x="409422" y="49580"/>
                  </a:lnTo>
                  <a:lnTo>
                    <a:pt x="409316" y="47447"/>
                  </a:lnTo>
                  <a:lnTo>
                    <a:pt x="409041" y="46824"/>
                  </a:lnTo>
                  <a:lnTo>
                    <a:pt x="408774" y="46431"/>
                  </a:lnTo>
                  <a:lnTo>
                    <a:pt x="408204" y="45872"/>
                  </a:lnTo>
                  <a:close/>
                </a:path>
                <a:path w="409575" h="52704">
                  <a:moveTo>
                    <a:pt x="406526" y="46977"/>
                  </a:moveTo>
                  <a:lnTo>
                    <a:pt x="404571" y="46977"/>
                  </a:lnTo>
                  <a:lnTo>
                    <a:pt x="404571" y="50279"/>
                  </a:lnTo>
                  <a:lnTo>
                    <a:pt x="405282" y="50279"/>
                  </a:lnTo>
                  <a:lnTo>
                    <a:pt x="405282" y="49034"/>
                  </a:lnTo>
                  <a:lnTo>
                    <a:pt x="406488" y="49022"/>
                  </a:lnTo>
                  <a:lnTo>
                    <a:pt x="406717" y="48996"/>
                  </a:lnTo>
                  <a:lnTo>
                    <a:pt x="406971" y="48882"/>
                  </a:lnTo>
                  <a:lnTo>
                    <a:pt x="407339" y="48526"/>
                  </a:lnTo>
                  <a:lnTo>
                    <a:pt x="405282" y="48475"/>
                  </a:lnTo>
                  <a:lnTo>
                    <a:pt x="405282" y="47599"/>
                  </a:lnTo>
                  <a:lnTo>
                    <a:pt x="407382" y="47599"/>
                  </a:lnTo>
                  <a:lnTo>
                    <a:pt x="407314" y="47447"/>
                  </a:lnTo>
                  <a:lnTo>
                    <a:pt x="406857" y="47066"/>
                  </a:lnTo>
                  <a:lnTo>
                    <a:pt x="406526" y="46977"/>
                  </a:lnTo>
                  <a:close/>
                </a:path>
                <a:path w="409575" h="52704">
                  <a:moveTo>
                    <a:pt x="406374" y="49034"/>
                  </a:moveTo>
                  <a:lnTo>
                    <a:pt x="405599" y="49034"/>
                  </a:lnTo>
                  <a:lnTo>
                    <a:pt x="406603" y="50279"/>
                  </a:lnTo>
                  <a:lnTo>
                    <a:pt x="407454" y="50279"/>
                  </a:lnTo>
                  <a:lnTo>
                    <a:pt x="406374" y="49034"/>
                  </a:lnTo>
                  <a:close/>
                </a:path>
                <a:path w="409575" h="52704">
                  <a:moveTo>
                    <a:pt x="407382" y="47599"/>
                  </a:moveTo>
                  <a:lnTo>
                    <a:pt x="406285" y="47599"/>
                  </a:lnTo>
                  <a:lnTo>
                    <a:pt x="406425" y="47625"/>
                  </a:lnTo>
                  <a:lnTo>
                    <a:pt x="406634" y="48298"/>
                  </a:lnTo>
                  <a:lnTo>
                    <a:pt x="406425" y="48437"/>
                  </a:lnTo>
                  <a:lnTo>
                    <a:pt x="406285" y="48475"/>
                  </a:lnTo>
                  <a:lnTo>
                    <a:pt x="407359" y="48475"/>
                  </a:lnTo>
                  <a:lnTo>
                    <a:pt x="407382" y="47599"/>
                  </a:lnTo>
                  <a:close/>
                </a:path>
                <a:path w="409575" h="52704">
                  <a:moveTo>
                    <a:pt x="338340" y="14414"/>
                  </a:moveTo>
                  <a:lnTo>
                    <a:pt x="331215" y="14414"/>
                  </a:lnTo>
                  <a:lnTo>
                    <a:pt x="331215" y="50279"/>
                  </a:lnTo>
                  <a:lnTo>
                    <a:pt x="338416" y="50279"/>
                  </a:lnTo>
                  <a:lnTo>
                    <a:pt x="338416" y="24168"/>
                  </a:lnTo>
                  <a:lnTo>
                    <a:pt x="341274" y="20345"/>
                  </a:lnTo>
                  <a:lnTo>
                    <a:pt x="351564" y="20345"/>
                  </a:lnTo>
                  <a:lnTo>
                    <a:pt x="352123" y="18770"/>
                  </a:lnTo>
                  <a:lnTo>
                    <a:pt x="338340" y="18770"/>
                  </a:lnTo>
                  <a:lnTo>
                    <a:pt x="338340" y="14414"/>
                  </a:lnTo>
                  <a:close/>
                </a:path>
                <a:path w="409575" h="52704">
                  <a:moveTo>
                    <a:pt x="351564" y="20345"/>
                  </a:moveTo>
                  <a:lnTo>
                    <a:pt x="347941" y="20345"/>
                  </a:lnTo>
                  <a:lnTo>
                    <a:pt x="349592" y="20561"/>
                  </a:lnTo>
                  <a:lnTo>
                    <a:pt x="351243" y="21247"/>
                  </a:lnTo>
                  <a:lnTo>
                    <a:pt x="351564" y="20345"/>
                  </a:lnTo>
                  <a:close/>
                </a:path>
                <a:path w="409575" h="52704">
                  <a:moveTo>
                    <a:pt x="349669" y="13512"/>
                  </a:moveTo>
                  <a:lnTo>
                    <a:pt x="343598" y="13512"/>
                  </a:lnTo>
                  <a:lnTo>
                    <a:pt x="340372" y="15621"/>
                  </a:lnTo>
                  <a:lnTo>
                    <a:pt x="338340" y="18770"/>
                  </a:lnTo>
                  <a:lnTo>
                    <a:pt x="352123" y="18770"/>
                  </a:lnTo>
                  <a:lnTo>
                    <a:pt x="353644" y="14490"/>
                  </a:lnTo>
                  <a:lnTo>
                    <a:pt x="351929" y="13817"/>
                  </a:lnTo>
                  <a:lnTo>
                    <a:pt x="349669" y="13512"/>
                  </a:lnTo>
                  <a:close/>
                </a:path>
                <a:path w="409575" h="52704">
                  <a:moveTo>
                    <a:pt x="86525" y="13512"/>
                  </a:moveTo>
                  <a:lnTo>
                    <a:pt x="81419" y="13512"/>
                  </a:lnTo>
                  <a:lnTo>
                    <a:pt x="74408" y="14914"/>
                  </a:lnTo>
                  <a:lnTo>
                    <a:pt x="68789" y="18819"/>
                  </a:lnTo>
                  <a:lnTo>
                    <a:pt x="65056" y="24780"/>
                  </a:lnTo>
                  <a:lnTo>
                    <a:pt x="63703" y="32346"/>
                  </a:lnTo>
                  <a:lnTo>
                    <a:pt x="65056" y="39913"/>
                  </a:lnTo>
                  <a:lnTo>
                    <a:pt x="68789" y="45873"/>
                  </a:lnTo>
                  <a:lnTo>
                    <a:pt x="74408" y="49779"/>
                  </a:lnTo>
                  <a:lnTo>
                    <a:pt x="81419" y="51181"/>
                  </a:lnTo>
                  <a:lnTo>
                    <a:pt x="86525" y="51181"/>
                  </a:lnTo>
                  <a:lnTo>
                    <a:pt x="90576" y="49149"/>
                  </a:lnTo>
                  <a:lnTo>
                    <a:pt x="93052" y="45935"/>
                  </a:lnTo>
                  <a:lnTo>
                    <a:pt x="100253" y="45935"/>
                  </a:lnTo>
                  <a:lnTo>
                    <a:pt x="100253" y="44500"/>
                  </a:lnTo>
                  <a:lnTo>
                    <a:pt x="75488" y="44500"/>
                  </a:lnTo>
                  <a:lnTo>
                    <a:pt x="71208" y="39103"/>
                  </a:lnTo>
                  <a:lnTo>
                    <a:pt x="71208" y="25590"/>
                  </a:lnTo>
                  <a:lnTo>
                    <a:pt x="75488" y="20193"/>
                  </a:lnTo>
                  <a:lnTo>
                    <a:pt x="100253" y="20193"/>
                  </a:lnTo>
                  <a:lnTo>
                    <a:pt x="100253" y="18770"/>
                  </a:lnTo>
                  <a:lnTo>
                    <a:pt x="93052" y="18770"/>
                  </a:lnTo>
                  <a:lnTo>
                    <a:pt x="90576" y="15544"/>
                  </a:lnTo>
                  <a:lnTo>
                    <a:pt x="86525" y="13512"/>
                  </a:lnTo>
                  <a:close/>
                </a:path>
                <a:path w="409575" h="52704">
                  <a:moveTo>
                    <a:pt x="100253" y="45935"/>
                  </a:moveTo>
                  <a:lnTo>
                    <a:pt x="93052" y="45935"/>
                  </a:lnTo>
                  <a:lnTo>
                    <a:pt x="93052" y="50279"/>
                  </a:lnTo>
                  <a:lnTo>
                    <a:pt x="100253" y="50279"/>
                  </a:lnTo>
                  <a:lnTo>
                    <a:pt x="100253" y="45935"/>
                  </a:lnTo>
                  <a:close/>
                </a:path>
                <a:path w="409575" h="52704">
                  <a:moveTo>
                    <a:pt x="100253" y="20193"/>
                  </a:moveTo>
                  <a:lnTo>
                    <a:pt x="88988" y="20193"/>
                  </a:lnTo>
                  <a:lnTo>
                    <a:pt x="93344" y="25361"/>
                  </a:lnTo>
                  <a:lnTo>
                    <a:pt x="93344" y="39331"/>
                  </a:lnTo>
                  <a:lnTo>
                    <a:pt x="88988" y="44500"/>
                  </a:lnTo>
                  <a:lnTo>
                    <a:pt x="100253" y="44500"/>
                  </a:lnTo>
                  <a:lnTo>
                    <a:pt x="100253" y="20193"/>
                  </a:lnTo>
                  <a:close/>
                </a:path>
                <a:path w="409575" h="52704">
                  <a:moveTo>
                    <a:pt x="100253" y="14414"/>
                  </a:moveTo>
                  <a:lnTo>
                    <a:pt x="93052" y="14414"/>
                  </a:lnTo>
                  <a:lnTo>
                    <a:pt x="93052" y="18770"/>
                  </a:lnTo>
                  <a:lnTo>
                    <a:pt x="100253" y="18770"/>
                  </a:lnTo>
                  <a:lnTo>
                    <a:pt x="100253" y="14414"/>
                  </a:lnTo>
                  <a:close/>
                </a:path>
                <a:path w="409575" h="52704">
                  <a:moveTo>
                    <a:pt x="207556" y="13512"/>
                  </a:moveTo>
                  <a:lnTo>
                    <a:pt x="197497" y="13512"/>
                  </a:lnTo>
                  <a:lnTo>
                    <a:pt x="190300" y="14872"/>
                  </a:lnTo>
                  <a:lnTo>
                    <a:pt x="184707" y="18700"/>
                  </a:lnTo>
                  <a:lnTo>
                    <a:pt x="181083" y="24624"/>
                  </a:lnTo>
                  <a:lnTo>
                    <a:pt x="179793" y="32270"/>
                  </a:lnTo>
                  <a:lnTo>
                    <a:pt x="181134" y="40036"/>
                  </a:lnTo>
                  <a:lnTo>
                    <a:pt x="184888" y="46002"/>
                  </a:lnTo>
                  <a:lnTo>
                    <a:pt x="190680" y="49834"/>
                  </a:lnTo>
                  <a:lnTo>
                    <a:pt x="198031" y="51181"/>
                  </a:lnTo>
                  <a:lnTo>
                    <a:pt x="203428" y="51181"/>
                  </a:lnTo>
                  <a:lnTo>
                    <a:pt x="208387" y="49830"/>
                  </a:lnTo>
                  <a:lnTo>
                    <a:pt x="212737" y="46151"/>
                  </a:lnTo>
                  <a:lnTo>
                    <a:pt x="211602" y="44577"/>
                  </a:lnTo>
                  <a:lnTo>
                    <a:pt x="193446" y="44577"/>
                  </a:lnTo>
                  <a:lnTo>
                    <a:pt x="188340" y="41719"/>
                  </a:lnTo>
                  <a:lnTo>
                    <a:pt x="187439" y="35280"/>
                  </a:lnTo>
                  <a:lnTo>
                    <a:pt x="214236" y="35280"/>
                  </a:lnTo>
                  <a:lnTo>
                    <a:pt x="214375" y="33324"/>
                  </a:lnTo>
                  <a:lnTo>
                    <a:pt x="214350" y="29273"/>
                  </a:lnTo>
                  <a:lnTo>
                    <a:pt x="187439" y="29273"/>
                  </a:lnTo>
                  <a:lnTo>
                    <a:pt x="188112" y="24015"/>
                  </a:lnTo>
                  <a:lnTo>
                    <a:pt x="191566" y="20193"/>
                  </a:lnTo>
                  <a:lnTo>
                    <a:pt x="213497" y="20193"/>
                  </a:lnTo>
                  <a:lnTo>
                    <a:pt x="207556" y="13512"/>
                  </a:lnTo>
                  <a:close/>
                </a:path>
                <a:path w="409575" h="52704">
                  <a:moveTo>
                    <a:pt x="208902" y="40830"/>
                  </a:moveTo>
                  <a:lnTo>
                    <a:pt x="205905" y="43230"/>
                  </a:lnTo>
                  <a:lnTo>
                    <a:pt x="202069" y="44577"/>
                  </a:lnTo>
                  <a:lnTo>
                    <a:pt x="211602" y="44577"/>
                  </a:lnTo>
                  <a:lnTo>
                    <a:pt x="208902" y="40830"/>
                  </a:lnTo>
                  <a:close/>
                </a:path>
                <a:path w="409575" h="52704">
                  <a:moveTo>
                    <a:pt x="213497" y="20193"/>
                  </a:moveTo>
                  <a:lnTo>
                    <a:pt x="202679" y="20193"/>
                  </a:lnTo>
                  <a:lnTo>
                    <a:pt x="206273" y="23647"/>
                  </a:lnTo>
                  <a:lnTo>
                    <a:pt x="206806" y="29273"/>
                  </a:lnTo>
                  <a:lnTo>
                    <a:pt x="214350" y="29273"/>
                  </a:lnTo>
                  <a:lnTo>
                    <a:pt x="214299" y="21094"/>
                  </a:lnTo>
                  <a:lnTo>
                    <a:pt x="213497" y="20193"/>
                  </a:lnTo>
                  <a:close/>
                </a:path>
                <a:path w="409575" h="52704">
                  <a:moveTo>
                    <a:pt x="272160" y="13512"/>
                  </a:moveTo>
                  <a:lnTo>
                    <a:pt x="266750" y="13512"/>
                  </a:lnTo>
                  <a:lnTo>
                    <a:pt x="258932" y="14925"/>
                  </a:lnTo>
                  <a:lnTo>
                    <a:pt x="252999" y="18848"/>
                  </a:lnTo>
                  <a:lnTo>
                    <a:pt x="249234" y="24812"/>
                  </a:lnTo>
                  <a:lnTo>
                    <a:pt x="247916" y="32346"/>
                  </a:lnTo>
                  <a:lnTo>
                    <a:pt x="249234" y="39881"/>
                  </a:lnTo>
                  <a:lnTo>
                    <a:pt x="252999" y="45845"/>
                  </a:lnTo>
                  <a:lnTo>
                    <a:pt x="258932" y="49768"/>
                  </a:lnTo>
                  <a:lnTo>
                    <a:pt x="266750" y="51181"/>
                  </a:lnTo>
                  <a:lnTo>
                    <a:pt x="272160" y="51181"/>
                  </a:lnTo>
                  <a:lnTo>
                    <a:pt x="275767" y="49987"/>
                  </a:lnTo>
                  <a:lnTo>
                    <a:pt x="279666" y="46901"/>
                  </a:lnTo>
                  <a:lnTo>
                    <a:pt x="278062" y="44500"/>
                  </a:lnTo>
                  <a:lnTo>
                    <a:pt x="266534" y="44500"/>
                  </a:lnTo>
                  <a:lnTo>
                    <a:pt x="260299" y="44424"/>
                  </a:lnTo>
                  <a:lnTo>
                    <a:pt x="255422" y="39547"/>
                  </a:lnTo>
                  <a:lnTo>
                    <a:pt x="255422" y="25146"/>
                  </a:lnTo>
                  <a:lnTo>
                    <a:pt x="260299" y="20269"/>
                  </a:lnTo>
                  <a:lnTo>
                    <a:pt x="266534" y="20193"/>
                  </a:lnTo>
                  <a:lnTo>
                    <a:pt x="278062" y="20193"/>
                  </a:lnTo>
                  <a:lnTo>
                    <a:pt x="279666" y="17792"/>
                  </a:lnTo>
                  <a:lnTo>
                    <a:pt x="275767" y="14706"/>
                  </a:lnTo>
                  <a:lnTo>
                    <a:pt x="272160" y="13512"/>
                  </a:lnTo>
                  <a:close/>
                </a:path>
                <a:path w="409575" h="52704">
                  <a:moveTo>
                    <a:pt x="275907" y="41275"/>
                  </a:moveTo>
                  <a:lnTo>
                    <a:pt x="272986" y="43383"/>
                  </a:lnTo>
                  <a:lnTo>
                    <a:pt x="269913" y="44500"/>
                  </a:lnTo>
                  <a:lnTo>
                    <a:pt x="278062" y="44500"/>
                  </a:lnTo>
                  <a:lnTo>
                    <a:pt x="275907" y="41275"/>
                  </a:lnTo>
                  <a:close/>
                </a:path>
                <a:path w="409575" h="52704">
                  <a:moveTo>
                    <a:pt x="278062" y="20193"/>
                  </a:moveTo>
                  <a:lnTo>
                    <a:pt x="269913" y="20193"/>
                  </a:lnTo>
                  <a:lnTo>
                    <a:pt x="272986" y="21310"/>
                  </a:lnTo>
                  <a:lnTo>
                    <a:pt x="275907" y="23418"/>
                  </a:lnTo>
                  <a:lnTo>
                    <a:pt x="278062" y="20193"/>
                  </a:lnTo>
                  <a:close/>
                </a:path>
                <a:path w="409575" h="52704">
                  <a:moveTo>
                    <a:pt x="111810" y="40906"/>
                  </a:moveTo>
                  <a:lnTo>
                    <a:pt x="108127" y="46532"/>
                  </a:lnTo>
                  <a:lnTo>
                    <a:pt x="113461" y="50431"/>
                  </a:lnTo>
                  <a:lnTo>
                    <a:pt x="119837" y="51181"/>
                  </a:lnTo>
                  <a:lnTo>
                    <a:pt x="134023" y="51181"/>
                  </a:lnTo>
                  <a:lnTo>
                    <a:pt x="139725" y="46380"/>
                  </a:lnTo>
                  <a:lnTo>
                    <a:pt x="139725" y="44653"/>
                  </a:lnTo>
                  <a:lnTo>
                    <a:pt x="118109" y="44653"/>
                  </a:lnTo>
                  <a:lnTo>
                    <a:pt x="114426" y="42926"/>
                  </a:lnTo>
                  <a:lnTo>
                    <a:pt x="111810" y="40906"/>
                  </a:lnTo>
                  <a:close/>
                </a:path>
                <a:path w="409575" h="52704">
                  <a:moveTo>
                    <a:pt x="130187" y="13512"/>
                  </a:moveTo>
                  <a:lnTo>
                    <a:pt x="115404" y="13512"/>
                  </a:lnTo>
                  <a:lnTo>
                    <a:pt x="109854" y="17792"/>
                  </a:lnTo>
                  <a:lnTo>
                    <a:pt x="109854" y="30772"/>
                  </a:lnTo>
                  <a:lnTo>
                    <a:pt x="113906" y="34302"/>
                  </a:lnTo>
                  <a:lnTo>
                    <a:pt x="129882" y="36550"/>
                  </a:lnTo>
                  <a:lnTo>
                    <a:pt x="132219" y="38049"/>
                  </a:lnTo>
                  <a:lnTo>
                    <a:pt x="132219" y="42849"/>
                  </a:lnTo>
                  <a:lnTo>
                    <a:pt x="129057" y="44653"/>
                  </a:lnTo>
                  <a:lnTo>
                    <a:pt x="139725" y="44653"/>
                  </a:lnTo>
                  <a:lnTo>
                    <a:pt x="139725" y="33248"/>
                  </a:lnTo>
                  <a:lnTo>
                    <a:pt x="135369" y="30022"/>
                  </a:lnTo>
                  <a:lnTo>
                    <a:pt x="123812" y="28371"/>
                  </a:lnTo>
                  <a:lnTo>
                    <a:pt x="120434" y="27927"/>
                  </a:lnTo>
                  <a:lnTo>
                    <a:pt x="117436" y="26873"/>
                  </a:lnTo>
                  <a:lnTo>
                    <a:pt x="117557" y="21767"/>
                  </a:lnTo>
                  <a:lnTo>
                    <a:pt x="120281" y="20040"/>
                  </a:lnTo>
                  <a:lnTo>
                    <a:pt x="137514" y="20040"/>
                  </a:lnTo>
                  <a:lnTo>
                    <a:pt x="139115" y="17272"/>
                  </a:lnTo>
                  <a:lnTo>
                    <a:pt x="135369" y="14782"/>
                  </a:lnTo>
                  <a:lnTo>
                    <a:pt x="130187" y="13512"/>
                  </a:lnTo>
                  <a:close/>
                </a:path>
                <a:path w="409575" h="52704">
                  <a:moveTo>
                    <a:pt x="137514" y="20040"/>
                  </a:moveTo>
                  <a:lnTo>
                    <a:pt x="129146" y="20040"/>
                  </a:lnTo>
                  <a:lnTo>
                    <a:pt x="133565" y="21767"/>
                  </a:lnTo>
                  <a:lnTo>
                    <a:pt x="135737" y="23114"/>
                  </a:lnTo>
                  <a:lnTo>
                    <a:pt x="137514" y="20040"/>
                  </a:lnTo>
                  <a:close/>
                </a:path>
                <a:path w="409575" h="52704">
                  <a:moveTo>
                    <a:pt x="229984" y="14414"/>
                  </a:moveTo>
                  <a:lnTo>
                    <a:pt x="222859" y="14414"/>
                  </a:lnTo>
                  <a:lnTo>
                    <a:pt x="222859" y="50279"/>
                  </a:lnTo>
                  <a:lnTo>
                    <a:pt x="230060" y="50279"/>
                  </a:lnTo>
                  <a:lnTo>
                    <a:pt x="230060" y="24168"/>
                  </a:lnTo>
                  <a:lnTo>
                    <a:pt x="232917" y="20345"/>
                  </a:lnTo>
                  <a:lnTo>
                    <a:pt x="243220" y="20345"/>
                  </a:lnTo>
                  <a:lnTo>
                    <a:pt x="243780" y="18770"/>
                  </a:lnTo>
                  <a:lnTo>
                    <a:pt x="229984" y="18770"/>
                  </a:lnTo>
                  <a:lnTo>
                    <a:pt x="229984" y="14414"/>
                  </a:lnTo>
                  <a:close/>
                </a:path>
                <a:path w="409575" h="52704">
                  <a:moveTo>
                    <a:pt x="243220" y="20345"/>
                  </a:moveTo>
                  <a:lnTo>
                    <a:pt x="239598" y="20345"/>
                  </a:lnTo>
                  <a:lnTo>
                    <a:pt x="241249" y="20561"/>
                  </a:lnTo>
                  <a:lnTo>
                    <a:pt x="242900" y="21247"/>
                  </a:lnTo>
                  <a:lnTo>
                    <a:pt x="243220" y="20345"/>
                  </a:lnTo>
                  <a:close/>
                </a:path>
                <a:path w="409575" h="52704">
                  <a:moveTo>
                    <a:pt x="241325" y="13512"/>
                  </a:moveTo>
                  <a:lnTo>
                    <a:pt x="235242" y="13512"/>
                  </a:lnTo>
                  <a:lnTo>
                    <a:pt x="232016" y="15621"/>
                  </a:lnTo>
                  <a:lnTo>
                    <a:pt x="229984" y="18770"/>
                  </a:lnTo>
                  <a:lnTo>
                    <a:pt x="243780" y="18770"/>
                  </a:lnTo>
                  <a:lnTo>
                    <a:pt x="245300" y="14490"/>
                  </a:lnTo>
                  <a:lnTo>
                    <a:pt x="243573" y="13817"/>
                  </a:lnTo>
                  <a:lnTo>
                    <a:pt x="241325" y="13512"/>
                  </a:lnTo>
                  <a:close/>
                </a:path>
                <a:path w="409575" h="52704">
                  <a:moveTo>
                    <a:pt x="160134" y="20942"/>
                  </a:moveTo>
                  <a:lnTo>
                    <a:pt x="152857" y="20942"/>
                  </a:lnTo>
                  <a:lnTo>
                    <a:pt x="152857" y="46228"/>
                  </a:lnTo>
                  <a:lnTo>
                    <a:pt x="155778" y="51181"/>
                  </a:lnTo>
                  <a:lnTo>
                    <a:pt x="168389" y="51181"/>
                  </a:lnTo>
                  <a:lnTo>
                    <a:pt x="172288" y="50126"/>
                  </a:lnTo>
                  <a:lnTo>
                    <a:pt x="174764" y="48399"/>
                  </a:lnTo>
                  <a:lnTo>
                    <a:pt x="173224" y="44056"/>
                  </a:lnTo>
                  <a:lnTo>
                    <a:pt x="161709" y="44056"/>
                  </a:lnTo>
                  <a:lnTo>
                    <a:pt x="160134" y="41656"/>
                  </a:lnTo>
                  <a:lnTo>
                    <a:pt x="160134" y="20942"/>
                  </a:lnTo>
                  <a:close/>
                </a:path>
                <a:path w="409575" h="52704">
                  <a:moveTo>
                    <a:pt x="172504" y="42024"/>
                  </a:moveTo>
                  <a:lnTo>
                    <a:pt x="170179" y="43383"/>
                  </a:lnTo>
                  <a:lnTo>
                    <a:pt x="167627" y="44056"/>
                  </a:lnTo>
                  <a:lnTo>
                    <a:pt x="173224" y="44056"/>
                  </a:lnTo>
                  <a:lnTo>
                    <a:pt x="172504" y="42024"/>
                  </a:lnTo>
                  <a:close/>
                </a:path>
                <a:path w="409575" h="52704">
                  <a:moveTo>
                    <a:pt x="173189" y="14414"/>
                  </a:moveTo>
                  <a:lnTo>
                    <a:pt x="145275" y="14414"/>
                  </a:lnTo>
                  <a:lnTo>
                    <a:pt x="145275" y="20942"/>
                  </a:lnTo>
                  <a:lnTo>
                    <a:pt x="173189" y="20942"/>
                  </a:lnTo>
                  <a:lnTo>
                    <a:pt x="173189" y="14414"/>
                  </a:lnTo>
                  <a:close/>
                </a:path>
                <a:path w="409575" h="52704">
                  <a:moveTo>
                    <a:pt x="160134" y="3530"/>
                  </a:moveTo>
                  <a:lnTo>
                    <a:pt x="152857" y="3530"/>
                  </a:lnTo>
                  <a:lnTo>
                    <a:pt x="152857" y="14414"/>
                  </a:lnTo>
                  <a:lnTo>
                    <a:pt x="160134" y="14414"/>
                  </a:lnTo>
                  <a:lnTo>
                    <a:pt x="160134" y="3530"/>
                  </a:lnTo>
                  <a:close/>
                </a:path>
                <a:path w="409575" h="52704">
                  <a:moveTo>
                    <a:pt x="7200" y="14414"/>
                  </a:moveTo>
                  <a:lnTo>
                    <a:pt x="0" y="14414"/>
                  </a:lnTo>
                  <a:lnTo>
                    <a:pt x="0" y="50279"/>
                  </a:lnTo>
                  <a:lnTo>
                    <a:pt x="7277" y="50279"/>
                  </a:lnTo>
                  <a:lnTo>
                    <a:pt x="7277" y="23495"/>
                  </a:lnTo>
                  <a:lnTo>
                    <a:pt x="11036" y="20193"/>
                  </a:lnTo>
                  <a:lnTo>
                    <a:pt x="56273" y="20193"/>
                  </a:lnTo>
                  <a:lnTo>
                    <a:pt x="56273" y="19888"/>
                  </a:lnTo>
                  <a:lnTo>
                    <a:pt x="29870" y="19888"/>
                  </a:lnTo>
                  <a:lnTo>
                    <a:pt x="29174" y="18770"/>
                  </a:lnTo>
                  <a:lnTo>
                    <a:pt x="7200" y="18770"/>
                  </a:lnTo>
                  <a:lnTo>
                    <a:pt x="7200" y="14414"/>
                  </a:lnTo>
                  <a:close/>
                </a:path>
                <a:path w="409575" h="52704">
                  <a:moveTo>
                    <a:pt x="35648" y="20193"/>
                  </a:moveTo>
                  <a:lnTo>
                    <a:pt x="21539" y="20193"/>
                  </a:lnTo>
                  <a:lnTo>
                    <a:pt x="24394" y="23495"/>
                  </a:lnTo>
                  <a:lnTo>
                    <a:pt x="24460" y="50279"/>
                  </a:lnTo>
                  <a:lnTo>
                    <a:pt x="31737" y="50279"/>
                  </a:lnTo>
                  <a:lnTo>
                    <a:pt x="31737" y="23495"/>
                  </a:lnTo>
                  <a:lnTo>
                    <a:pt x="35648" y="20193"/>
                  </a:lnTo>
                  <a:close/>
                </a:path>
                <a:path w="409575" h="52704">
                  <a:moveTo>
                    <a:pt x="56273" y="20193"/>
                  </a:moveTo>
                  <a:lnTo>
                    <a:pt x="46151" y="20193"/>
                  </a:lnTo>
                  <a:lnTo>
                    <a:pt x="48932" y="23495"/>
                  </a:lnTo>
                  <a:lnTo>
                    <a:pt x="48996" y="50279"/>
                  </a:lnTo>
                  <a:lnTo>
                    <a:pt x="56273" y="50279"/>
                  </a:lnTo>
                  <a:lnTo>
                    <a:pt x="56273" y="20193"/>
                  </a:lnTo>
                  <a:close/>
                </a:path>
                <a:path w="409575" h="52704">
                  <a:moveTo>
                    <a:pt x="37896" y="13436"/>
                  </a:moveTo>
                  <a:lnTo>
                    <a:pt x="33172" y="14859"/>
                  </a:lnTo>
                  <a:lnTo>
                    <a:pt x="29870" y="19888"/>
                  </a:lnTo>
                  <a:lnTo>
                    <a:pt x="56273" y="19888"/>
                  </a:lnTo>
                  <a:lnTo>
                    <a:pt x="56273" y="19215"/>
                  </a:lnTo>
                  <a:lnTo>
                    <a:pt x="51180" y="13589"/>
                  </a:lnTo>
                  <a:lnTo>
                    <a:pt x="37896" y="13436"/>
                  </a:lnTo>
                  <a:close/>
                </a:path>
                <a:path w="409575" h="52704">
                  <a:moveTo>
                    <a:pt x="23482" y="13512"/>
                  </a:moveTo>
                  <a:lnTo>
                    <a:pt x="14185" y="13512"/>
                  </a:lnTo>
                  <a:lnTo>
                    <a:pt x="10134" y="14566"/>
                  </a:lnTo>
                  <a:lnTo>
                    <a:pt x="7200" y="18770"/>
                  </a:lnTo>
                  <a:lnTo>
                    <a:pt x="29174" y="18770"/>
                  </a:lnTo>
                  <a:lnTo>
                    <a:pt x="27393" y="15913"/>
                  </a:lnTo>
                  <a:lnTo>
                    <a:pt x="23482" y="13512"/>
                  </a:lnTo>
                  <a:close/>
                </a:path>
              </a:pathLst>
            </a:custGeom>
            <a:solidFill>
              <a:srgbClr val="FFFFFF"/>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17" name="object 17"/>
            <p:cNvSpPr/>
            <p:nvPr/>
          </p:nvSpPr>
          <p:spPr>
            <a:xfrm>
              <a:off x="5080622" y="3190087"/>
              <a:ext cx="130175" cy="212725"/>
            </a:xfrm>
            <a:custGeom>
              <a:avLst/>
              <a:gdLst/>
              <a:ahLst/>
              <a:cxnLst/>
              <a:rect l="l" t="t" r="r" b="b"/>
              <a:pathLst>
                <a:path w="130175" h="212725">
                  <a:moveTo>
                    <a:pt x="129857" y="0"/>
                  </a:moveTo>
                  <a:lnTo>
                    <a:pt x="0" y="0"/>
                  </a:lnTo>
                  <a:lnTo>
                    <a:pt x="0" y="212115"/>
                  </a:lnTo>
                  <a:lnTo>
                    <a:pt x="129857" y="212115"/>
                  </a:lnTo>
                  <a:lnTo>
                    <a:pt x="129857" y="0"/>
                  </a:lnTo>
                  <a:close/>
                </a:path>
              </a:pathLst>
            </a:custGeom>
            <a:solidFill>
              <a:srgbClr val="F26522"/>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18" name="object 18"/>
            <p:cNvSpPr/>
            <p:nvPr/>
          </p:nvSpPr>
          <p:spPr>
            <a:xfrm>
              <a:off x="4927286" y="3161248"/>
              <a:ext cx="218440" cy="269875"/>
            </a:xfrm>
            <a:custGeom>
              <a:avLst/>
              <a:gdLst/>
              <a:ahLst/>
              <a:cxnLst/>
              <a:rect l="l" t="t" r="r" b="b"/>
              <a:pathLst>
                <a:path w="218439" h="269875">
                  <a:moveTo>
                    <a:pt x="134899" y="0"/>
                  </a:moveTo>
                  <a:lnTo>
                    <a:pt x="92257" y="6876"/>
                  </a:lnTo>
                  <a:lnTo>
                    <a:pt x="55226" y="26025"/>
                  </a:lnTo>
                  <a:lnTo>
                    <a:pt x="26025" y="55226"/>
                  </a:lnTo>
                  <a:lnTo>
                    <a:pt x="6876" y="92257"/>
                  </a:lnTo>
                  <a:lnTo>
                    <a:pt x="0" y="134899"/>
                  </a:lnTo>
                  <a:lnTo>
                    <a:pt x="6876" y="177541"/>
                  </a:lnTo>
                  <a:lnTo>
                    <a:pt x="26025" y="214572"/>
                  </a:lnTo>
                  <a:lnTo>
                    <a:pt x="55226" y="243773"/>
                  </a:lnTo>
                  <a:lnTo>
                    <a:pt x="92257" y="262922"/>
                  </a:lnTo>
                  <a:lnTo>
                    <a:pt x="134899" y="269798"/>
                  </a:lnTo>
                  <a:lnTo>
                    <a:pt x="157974" y="267833"/>
                  </a:lnTo>
                  <a:lnTo>
                    <a:pt x="179776" y="262154"/>
                  </a:lnTo>
                  <a:lnTo>
                    <a:pt x="199980" y="253087"/>
                  </a:lnTo>
                  <a:lnTo>
                    <a:pt x="218262" y="240957"/>
                  </a:lnTo>
                  <a:lnTo>
                    <a:pt x="196977" y="220015"/>
                  </a:lnTo>
                  <a:lnTo>
                    <a:pt x="180736" y="194800"/>
                  </a:lnTo>
                  <a:lnTo>
                    <a:pt x="170377" y="166149"/>
                  </a:lnTo>
                  <a:lnTo>
                    <a:pt x="166738" y="134899"/>
                  </a:lnTo>
                  <a:lnTo>
                    <a:pt x="170377" y="103649"/>
                  </a:lnTo>
                  <a:lnTo>
                    <a:pt x="180736" y="74998"/>
                  </a:lnTo>
                  <a:lnTo>
                    <a:pt x="196977" y="49783"/>
                  </a:lnTo>
                  <a:lnTo>
                    <a:pt x="218262" y="28841"/>
                  </a:lnTo>
                  <a:lnTo>
                    <a:pt x="199980" y="16711"/>
                  </a:lnTo>
                  <a:lnTo>
                    <a:pt x="179776" y="7643"/>
                  </a:lnTo>
                  <a:lnTo>
                    <a:pt x="157974" y="1965"/>
                  </a:lnTo>
                  <a:lnTo>
                    <a:pt x="134899" y="0"/>
                  </a:lnTo>
                  <a:close/>
                </a:path>
              </a:pathLst>
            </a:custGeom>
            <a:solidFill>
              <a:srgbClr val="E51B2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19" name="object 19"/>
            <p:cNvSpPr/>
            <p:nvPr/>
          </p:nvSpPr>
          <p:spPr>
            <a:xfrm>
              <a:off x="5348235" y="3374511"/>
              <a:ext cx="11430" cy="5715"/>
            </a:xfrm>
            <a:custGeom>
              <a:avLst/>
              <a:gdLst/>
              <a:ahLst/>
              <a:cxnLst/>
              <a:rect l="l" t="t" r="r" b="b"/>
              <a:pathLst>
                <a:path w="11429" h="5714">
                  <a:moveTo>
                    <a:pt x="6857" y="0"/>
                  </a:moveTo>
                  <a:lnTo>
                    <a:pt x="5486" y="0"/>
                  </a:lnTo>
                  <a:lnTo>
                    <a:pt x="5486" y="5232"/>
                  </a:lnTo>
                  <a:lnTo>
                    <a:pt x="6451" y="5232"/>
                  </a:lnTo>
                  <a:lnTo>
                    <a:pt x="6451" y="1282"/>
                  </a:lnTo>
                  <a:lnTo>
                    <a:pt x="7415" y="1282"/>
                  </a:lnTo>
                  <a:lnTo>
                    <a:pt x="6857" y="0"/>
                  </a:lnTo>
                  <a:close/>
                </a:path>
                <a:path w="11429" h="5714">
                  <a:moveTo>
                    <a:pt x="11366" y="1269"/>
                  </a:moveTo>
                  <a:lnTo>
                    <a:pt x="10401" y="1269"/>
                  </a:lnTo>
                  <a:lnTo>
                    <a:pt x="10401" y="5232"/>
                  </a:lnTo>
                  <a:lnTo>
                    <a:pt x="11366" y="5232"/>
                  </a:lnTo>
                  <a:lnTo>
                    <a:pt x="11366" y="1269"/>
                  </a:lnTo>
                  <a:close/>
                </a:path>
                <a:path w="11429" h="5714">
                  <a:moveTo>
                    <a:pt x="7415" y="1282"/>
                  </a:moveTo>
                  <a:lnTo>
                    <a:pt x="6451" y="1282"/>
                  </a:lnTo>
                  <a:lnTo>
                    <a:pt x="7924" y="4686"/>
                  </a:lnTo>
                  <a:lnTo>
                    <a:pt x="8928" y="4686"/>
                  </a:lnTo>
                  <a:lnTo>
                    <a:pt x="9399" y="3594"/>
                  </a:lnTo>
                  <a:lnTo>
                    <a:pt x="8420" y="3594"/>
                  </a:lnTo>
                  <a:lnTo>
                    <a:pt x="7415" y="1282"/>
                  </a:lnTo>
                  <a:close/>
                </a:path>
                <a:path w="11429" h="5714">
                  <a:moveTo>
                    <a:pt x="11366" y="0"/>
                  </a:moveTo>
                  <a:lnTo>
                    <a:pt x="9994" y="0"/>
                  </a:lnTo>
                  <a:lnTo>
                    <a:pt x="8420" y="3594"/>
                  </a:lnTo>
                  <a:lnTo>
                    <a:pt x="9399" y="3594"/>
                  </a:lnTo>
                  <a:lnTo>
                    <a:pt x="10401" y="1269"/>
                  </a:lnTo>
                  <a:lnTo>
                    <a:pt x="11366" y="1269"/>
                  </a:lnTo>
                  <a:lnTo>
                    <a:pt x="11366" y="0"/>
                  </a:lnTo>
                  <a:close/>
                </a:path>
                <a:path w="11429" h="5714">
                  <a:moveTo>
                    <a:pt x="2705" y="888"/>
                  </a:moveTo>
                  <a:lnTo>
                    <a:pt x="1752" y="888"/>
                  </a:lnTo>
                  <a:lnTo>
                    <a:pt x="1752" y="5232"/>
                  </a:lnTo>
                  <a:lnTo>
                    <a:pt x="2705" y="5232"/>
                  </a:lnTo>
                  <a:lnTo>
                    <a:pt x="2705" y="888"/>
                  </a:lnTo>
                  <a:close/>
                </a:path>
                <a:path w="11429" h="5714">
                  <a:moveTo>
                    <a:pt x="4457" y="0"/>
                  </a:moveTo>
                  <a:lnTo>
                    <a:pt x="0" y="0"/>
                  </a:lnTo>
                  <a:lnTo>
                    <a:pt x="0" y="888"/>
                  </a:lnTo>
                  <a:lnTo>
                    <a:pt x="4457" y="888"/>
                  </a:lnTo>
                  <a:lnTo>
                    <a:pt x="4457" y="0"/>
                  </a:lnTo>
                  <a:close/>
                </a:path>
              </a:pathLst>
            </a:custGeom>
            <a:solidFill>
              <a:srgbClr val="FFFFFF"/>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20" name="object 20"/>
            <p:cNvSpPr/>
            <p:nvPr/>
          </p:nvSpPr>
          <p:spPr>
            <a:xfrm>
              <a:off x="5145551" y="3161248"/>
              <a:ext cx="218440" cy="269875"/>
            </a:xfrm>
            <a:custGeom>
              <a:avLst/>
              <a:gdLst/>
              <a:ahLst/>
              <a:cxnLst/>
              <a:rect l="l" t="t" r="r" b="b"/>
              <a:pathLst>
                <a:path w="218439" h="269875">
                  <a:moveTo>
                    <a:pt x="83362" y="0"/>
                  </a:moveTo>
                  <a:lnTo>
                    <a:pt x="60287" y="1965"/>
                  </a:lnTo>
                  <a:lnTo>
                    <a:pt x="38485" y="7643"/>
                  </a:lnTo>
                  <a:lnTo>
                    <a:pt x="18281" y="16711"/>
                  </a:lnTo>
                  <a:lnTo>
                    <a:pt x="0" y="28841"/>
                  </a:lnTo>
                  <a:lnTo>
                    <a:pt x="21289" y="49783"/>
                  </a:lnTo>
                  <a:lnTo>
                    <a:pt x="37530" y="74998"/>
                  </a:lnTo>
                  <a:lnTo>
                    <a:pt x="47886" y="103649"/>
                  </a:lnTo>
                  <a:lnTo>
                    <a:pt x="51523" y="134899"/>
                  </a:lnTo>
                  <a:lnTo>
                    <a:pt x="47886" y="166149"/>
                  </a:lnTo>
                  <a:lnTo>
                    <a:pt x="37530" y="194800"/>
                  </a:lnTo>
                  <a:lnTo>
                    <a:pt x="21289" y="220015"/>
                  </a:lnTo>
                  <a:lnTo>
                    <a:pt x="0" y="240957"/>
                  </a:lnTo>
                  <a:lnTo>
                    <a:pt x="18281" y="253087"/>
                  </a:lnTo>
                  <a:lnTo>
                    <a:pt x="38485" y="262154"/>
                  </a:lnTo>
                  <a:lnTo>
                    <a:pt x="60287" y="267833"/>
                  </a:lnTo>
                  <a:lnTo>
                    <a:pt x="83362" y="269798"/>
                  </a:lnTo>
                  <a:lnTo>
                    <a:pt x="126004" y="262922"/>
                  </a:lnTo>
                  <a:lnTo>
                    <a:pt x="163036" y="243773"/>
                  </a:lnTo>
                  <a:lnTo>
                    <a:pt x="192236" y="214572"/>
                  </a:lnTo>
                  <a:lnTo>
                    <a:pt x="211385" y="177541"/>
                  </a:lnTo>
                  <a:lnTo>
                    <a:pt x="218262" y="134899"/>
                  </a:lnTo>
                  <a:lnTo>
                    <a:pt x="211385" y="92257"/>
                  </a:lnTo>
                  <a:lnTo>
                    <a:pt x="192236" y="55226"/>
                  </a:lnTo>
                  <a:lnTo>
                    <a:pt x="163036" y="26025"/>
                  </a:lnTo>
                  <a:lnTo>
                    <a:pt x="126004" y="6876"/>
                  </a:lnTo>
                  <a:lnTo>
                    <a:pt x="83362" y="0"/>
                  </a:lnTo>
                  <a:close/>
                </a:path>
              </a:pathLst>
            </a:custGeom>
            <a:solidFill>
              <a:srgbClr val="F99F1B"/>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pic>
        <p:nvPicPr>
          <p:cNvPr id="21" name="object 21"/>
          <p:cNvPicPr/>
          <p:nvPr/>
        </p:nvPicPr>
        <p:blipFill>
          <a:blip r:embed="rId3" cstate="email">
            <a:extLst>
              <a:ext uri="{28A0092B-C50C-407E-A947-70E740481C1C}">
                <a14:useLocalDpi xmlns:a14="http://schemas.microsoft.com/office/drawing/2010/main"/>
              </a:ext>
            </a:extLst>
          </a:blip>
          <a:stretch>
            <a:fillRect/>
          </a:stretch>
        </p:blipFill>
        <p:spPr>
          <a:xfrm>
            <a:off x="5811973" y="2664006"/>
            <a:ext cx="574611" cy="421170"/>
          </a:xfrm>
          <a:prstGeom prst="rect">
            <a:avLst/>
          </a:prstGeom>
        </p:spPr>
      </p:pic>
      <p:pic>
        <p:nvPicPr>
          <p:cNvPr id="22" name="object 22"/>
          <p:cNvPicPr/>
          <p:nvPr/>
        </p:nvPicPr>
        <p:blipFill>
          <a:blip r:embed="rId4" cstate="email">
            <a:extLst>
              <a:ext uri="{28A0092B-C50C-407E-A947-70E740481C1C}">
                <a14:useLocalDpi xmlns:a14="http://schemas.microsoft.com/office/drawing/2010/main"/>
              </a:ext>
            </a:extLst>
          </a:blip>
          <a:stretch>
            <a:fillRect/>
          </a:stretch>
        </p:blipFill>
        <p:spPr>
          <a:xfrm>
            <a:off x="6697316" y="2660919"/>
            <a:ext cx="560748" cy="436435"/>
          </a:xfrm>
          <a:prstGeom prst="rect">
            <a:avLst/>
          </a:prstGeom>
        </p:spPr>
      </p:pic>
      <p:sp>
        <p:nvSpPr>
          <p:cNvPr id="23" name="object 23"/>
          <p:cNvSpPr/>
          <p:nvPr/>
        </p:nvSpPr>
        <p:spPr>
          <a:xfrm>
            <a:off x="7611344" y="2664789"/>
            <a:ext cx="419734" cy="419734"/>
          </a:xfrm>
          <a:custGeom>
            <a:avLst/>
            <a:gdLst/>
            <a:ahLst/>
            <a:cxnLst/>
            <a:rect l="l" t="t" r="r" b="b"/>
            <a:pathLst>
              <a:path w="419734" h="419735">
                <a:moveTo>
                  <a:pt x="419595" y="0"/>
                </a:moveTo>
                <a:lnTo>
                  <a:pt x="0" y="0"/>
                </a:lnTo>
                <a:lnTo>
                  <a:pt x="0" y="419595"/>
                </a:lnTo>
                <a:lnTo>
                  <a:pt x="419595" y="419595"/>
                </a:lnTo>
                <a:lnTo>
                  <a:pt x="419595" y="353110"/>
                </a:lnTo>
                <a:lnTo>
                  <a:pt x="149821" y="353110"/>
                </a:lnTo>
                <a:lnTo>
                  <a:pt x="149821" y="218808"/>
                </a:lnTo>
                <a:lnTo>
                  <a:pt x="95948" y="218808"/>
                </a:lnTo>
                <a:lnTo>
                  <a:pt x="162763" y="67589"/>
                </a:lnTo>
                <a:lnTo>
                  <a:pt x="419595" y="67589"/>
                </a:lnTo>
                <a:lnTo>
                  <a:pt x="419595" y="0"/>
                </a:lnTo>
                <a:close/>
              </a:path>
              <a:path w="419734" h="419735">
                <a:moveTo>
                  <a:pt x="342912" y="324294"/>
                </a:moveTo>
                <a:lnTo>
                  <a:pt x="316725" y="353110"/>
                </a:lnTo>
                <a:lnTo>
                  <a:pt x="368973" y="353110"/>
                </a:lnTo>
                <a:lnTo>
                  <a:pt x="342912" y="324294"/>
                </a:lnTo>
                <a:close/>
              </a:path>
              <a:path w="419734" h="419735">
                <a:moveTo>
                  <a:pt x="267627" y="218871"/>
                </a:moveTo>
                <a:lnTo>
                  <a:pt x="167640" y="218871"/>
                </a:lnTo>
                <a:lnTo>
                  <a:pt x="167640" y="336295"/>
                </a:lnTo>
                <a:lnTo>
                  <a:pt x="267627" y="336295"/>
                </a:lnTo>
                <a:lnTo>
                  <a:pt x="267627" y="309117"/>
                </a:lnTo>
                <a:lnTo>
                  <a:pt x="199682" y="309117"/>
                </a:lnTo>
                <a:lnTo>
                  <a:pt x="199682" y="290829"/>
                </a:lnTo>
                <a:lnTo>
                  <a:pt x="265950" y="290829"/>
                </a:lnTo>
                <a:lnTo>
                  <a:pt x="265950" y="264325"/>
                </a:lnTo>
                <a:lnTo>
                  <a:pt x="199682" y="264325"/>
                </a:lnTo>
                <a:lnTo>
                  <a:pt x="199682" y="246049"/>
                </a:lnTo>
                <a:lnTo>
                  <a:pt x="267627" y="246049"/>
                </a:lnTo>
                <a:lnTo>
                  <a:pt x="267627" y="218871"/>
                </a:lnTo>
                <a:close/>
              </a:path>
              <a:path w="419734" h="419735">
                <a:moveTo>
                  <a:pt x="309727" y="218871"/>
                </a:moveTo>
                <a:lnTo>
                  <a:pt x="267627" y="218871"/>
                </a:lnTo>
                <a:lnTo>
                  <a:pt x="322986" y="277583"/>
                </a:lnTo>
                <a:lnTo>
                  <a:pt x="267627" y="336295"/>
                </a:lnTo>
                <a:lnTo>
                  <a:pt x="308559" y="336295"/>
                </a:lnTo>
                <a:lnTo>
                  <a:pt x="343115" y="298386"/>
                </a:lnTo>
                <a:lnTo>
                  <a:pt x="383846" y="298386"/>
                </a:lnTo>
                <a:lnTo>
                  <a:pt x="363918" y="277253"/>
                </a:lnTo>
                <a:lnTo>
                  <a:pt x="383757" y="256451"/>
                </a:lnTo>
                <a:lnTo>
                  <a:pt x="343789" y="256451"/>
                </a:lnTo>
                <a:lnTo>
                  <a:pt x="309727" y="218871"/>
                </a:lnTo>
                <a:close/>
              </a:path>
              <a:path w="419734" h="419735">
                <a:moveTo>
                  <a:pt x="383846" y="298386"/>
                </a:moveTo>
                <a:lnTo>
                  <a:pt x="343115" y="298386"/>
                </a:lnTo>
                <a:lnTo>
                  <a:pt x="377507" y="336295"/>
                </a:lnTo>
                <a:lnTo>
                  <a:pt x="419595" y="336295"/>
                </a:lnTo>
                <a:lnTo>
                  <a:pt x="383846" y="298386"/>
                </a:lnTo>
                <a:close/>
              </a:path>
              <a:path w="419734" h="419735">
                <a:moveTo>
                  <a:pt x="419595" y="243281"/>
                </a:moveTo>
                <a:lnTo>
                  <a:pt x="387350" y="277291"/>
                </a:lnTo>
                <a:lnTo>
                  <a:pt x="419595" y="311607"/>
                </a:lnTo>
                <a:lnTo>
                  <a:pt x="419595" y="243281"/>
                </a:lnTo>
                <a:close/>
              </a:path>
              <a:path w="419734" h="419735">
                <a:moveTo>
                  <a:pt x="419595" y="218871"/>
                </a:moveTo>
                <a:lnTo>
                  <a:pt x="378167" y="218871"/>
                </a:lnTo>
                <a:lnTo>
                  <a:pt x="343789" y="256451"/>
                </a:lnTo>
                <a:lnTo>
                  <a:pt x="383757" y="256451"/>
                </a:lnTo>
                <a:lnTo>
                  <a:pt x="419595" y="218871"/>
                </a:lnTo>
                <a:close/>
              </a:path>
              <a:path w="419734" h="419735">
                <a:moveTo>
                  <a:pt x="215785" y="84404"/>
                </a:moveTo>
                <a:lnTo>
                  <a:pt x="174510" y="84404"/>
                </a:lnTo>
                <a:lnTo>
                  <a:pt x="122669" y="201828"/>
                </a:lnTo>
                <a:lnTo>
                  <a:pt x="157899" y="201828"/>
                </a:lnTo>
                <a:lnTo>
                  <a:pt x="167640" y="178346"/>
                </a:lnTo>
                <a:lnTo>
                  <a:pt x="257249" y="178346"/>
                </a:lnTo>
                <a:lnTo>
                  <a:pt x="245623" y="152006"/>
                </a:lnTo>
                <a:lnTo>
                  <a:pt x="178701" y="152006"/>
                </a:lnTo>
                <a:lnTo>
                  <a:pt x="194640" y="113588"/>
                </a:lnTo>
                <a:lnTo>
                  <a:pt x="228667" y="113588"/>
                </a:lnTo>
                <a:lnTo>
                  <a:pt x="215785" y="84404"/>
                </a:lnTo>
                <a:close/>
              </a:path>
              <a:path w="419734" h="419735">
                <a:moveTo>
                  <a:pt x="257249" y="178346"/>
                </a:moveTo>
                <a:lnTo>
                  <a:pt x="221653" y="178346"/>
                </a:lnTo>
                <a:lnTo>
                  <a:pt x="231546" y="201828"/>
                </a:lnTo>
                <a:lnTo>
                  <a:pt x="267614" y="201828"/>
                </a:lnTo>
                <a:lnTo>
                  <a:pt x="257249" y="178346"/>
                </a:lnTo>
                <a:close/>
              </a:path>
              <a:path w="419734" h="419735">
                <a:moveTo>
                  <a:pt x="317766" y="84404"/>
                </a:moveTo>
                <a:lnTo>
                  <a:pt x="267614" y="84404"/>
                </a:lnTo>
                <a:lnTo>
                  <a:pt x="267614" y="201828"/>
                </a:lnTo>
                <a:lnTo>
                  <a:pt x="299313" y="201828"/>
                </a:lnTo>
                <a:lnTo>
                  <a:pt x="299313" y="119633"/>
                </a:lnTo>
                <a:lnTo>
                  <a:pt x="330374" y="119633"/>
                </a:lnTo>
                <a:lnTo>
                  <a:pt x="317766" y="84404"/>
                </a:lnTo>
                <a:close/>
              </a:path>
              <a:path w="419734" h="419735">
                <a:moveTo>
                  <a:pt x="330374" y="119633"/>
                </a:moveTo>
                <a:lnTo>
                  <a:pt x="299313" y="119633"/>
                </a:lnTo>
                <a:lnTo>
                  <a:pt x="329514" y="201828"/>
                </a:lnTo>
                <a:lnTo>
                  <a:pt x="357695" y="201828"/>
                </a:lnTo>
                <a:lnTo>
                  <a:pt x="373931" y="157543"/>
                </a:lnTo>
                <a:lnTo>
                  <a:pt x="343941" y="157543"/>
                </a:lnTo>
                <a:lnTo>
                  <a:pt x="330374" y="119633"/>
                </a:lnTo>
                <a:close/>
              </a:path>
              <a:path w="419734" h="419735">
                <a:moveTo>
                  <a:pt x="419595" y="119456"/>
                </a:moveTo>
                <a:lnTo>
                  <a:pt x="387896" y="119456"/>
                </a:lnTo>
                <a:lnTo>
                  <a:pt x="387896" y="201828"/>
                </a:lnTo>
                <a:lnTo>
                  <a:pt x="419595" y="201828"/>
                </a:lnTo>
                <a:lnTo>
                  <a:pt x="419595" y="119456"/>
                </a:lnTo>
                <a:close/>
              </a:path>
              <a:path w="419734" h="419735">
                <a:moveTo>
                  <a:pt x="419595" y="84404"/>
                </a:moveTo>
                <a:lnTo>
                  <a:pt x="370281" y="84404"/>
                </a:lnTo>
                <a:lnTo>
                  <a:pt x="343941" y="157543"/>
                </a:lnTo>
                <a:lnTo>
                  <a:pt x="373931" y="157543"/>
                </a:lnTo>
                <a:lnTo>
                  <a:pt x="387896" y="119456"/>
                </a:lnTo>
                <a:lnTo>
                  <a:pt x="419595" y="119456"/>
                </a:lnTo>
                <a:lnTo>
                  <a:pt x="419595" y="84404"/>
                </a:lnTo>
                <a:close/>
              </a:path>
              <a:path w="419734" h="419735">
                <a:moveTo>
                  <a:pt x="228667" y="113588"/>
                </a:moveTo>
                <a:lnTo>
                  <a:pt x="194640" y="113588"/>
                </a:lnTo>
                <a:lnTo>
                  <a:pt x="210578" y="152006"/>
                </a:lnTo>
                <a:lnTo>
                  <a:pt x="245623" y="152006"/>
                </a:lnTo>
                <a:lnTo>
                  <a:pt x="228667" y="113588"/>
                </a:lnTo>
                <a:close/>
              </a:path>
              <a:path w="419734" h="419735">
                <a:moveTo>
                  <a:pt x="250215" y="67589"/>
                </a:moveTo>
                <a:lnTo>
                  <a:pt x="227203" y="67589"/>
                </a:lnTo>
                <a:lnTo>
                  <a:pt x="250215" y="119392"/>
                </a:lnTo>
                <a:lnTo>
                  <a:pt x="250215" y="67589"/>
                </a:lnTo>
                <a:close/>
              </a:path>
              <a:path w="419734" h="419735">
                <a:moveTo>
                  <a:pt x="357771" y="67589"/>
                </a:moveTo>
                <a:lnTo>
                  <a:pt x="329971" y="67589"/>
                </a:lnTo>
                <a:lnTo>
                  <a:pt x="343827" y="106629"/>
                </a:lnTo>
                <a:lnTo>
                  <a:pt x="357771" y="67589"/>
                </a:lnTo>
                <a:close/>
              </a:path>
            </a:pathLst>
          </a:custGeom>
          <a:solidFill>
            <a:srgbClr val="0079C1"/>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24" name="object 24"/>
          <p:cNvPicPr/>
          <p:nvPr/>
        </p:nvPicPr>
        <p:blipFill>
          <a:blip r:embed="rId5" cstate="email">
            <a:extLst>
              <a:ext uri="{28A0092B-C50C-407E-A947-70E740481C1C}">
                <a14:useLocalDpi xmlns:a14="http://schemas.microsoft.com/office/drawing/2010/main"/>
              </a:ext>
            </a:extLst>
          </a:blip>
          <a:stretch>
            <a:fillRect/>
          </a:stretch>
        </p:blipFill>
        <p:spPr>
          <a:xfrm>
            <a:off x="8379417" y="2667115"/>
            <a:ext cx="644720" cy="414955"/>
          </a:xfrm>
          <a:prstGeom prst="rect">
            <a:avLst/>
          </a:prstGeom>
        </p:spPr>
      </p:pic>
      <p:sp>
        <p:nvSpPr>
          <p:cNvPr id="25" name="object 25"/>
          <p:cNvSpPr/>
          <p:nvPr/>
        </p:nvSpPr>
        <p:spPr>
          <a:xfrm>
            <a:off x="3861773" y="2771098"/>
            <a:ext cx="648335" cy="207010"/>
          </a:xfrm>
          <a:custGeom>
            <a:avLst/>
            <a:gdLst/>
            <a:ahLst/>
            <a:cxnLst/>
            <a:rect l="l" t="t" r="r" b="b"/>
            <a:pathLst>
              <a:path w="648335" h="207010">
                <a:moveTo>
                  <a:pt x="322351" y="152476"/>
                </a:moveTo>
                <a:lnTo>
                  <a:pt x="312216" y="196354"/>
                </a:lnTo>
                <a:lnTo>
                  <a:pt x="353220" y="206002"/>
                </a:lnTo>
                <a:lnTo>
                  <a:pt x="370535" y="206984"/>
                </a:lnTo>
                <a:lnTo>
                  <a:pt x="408188" y="202137"/>
                </a:lnTo>
                <a:lnTo>
                  <a:pt x="437219" y="188350"/>
                </a:lnTo>
                <a:lnTo>
                  <a:pt x="456035" y="166758"/>
                </a:lnTo>
                <a:lnTo>
                  <a:pt x="456436" y="165138"/>
                </a:lnTo>
                <a:lnTo>
                  <a:pt x="376173" y="165138"/>
                </a:lnTo>
                <a:lnTo>
                  <a:pt x="358316" y="164115"/>
                </a:lnTo>
                <a:lnTo>
                  <a:pt x="343900" y="161059"/>
                </a:lnTo>
                <a:lnTo>
                  <a:pt x="332164" y="156878"/>
                </a:lnTo>
                <a:lnTo>
                  <a:pt x="322351" y="152476"/>
                </a:lnTo>
                <a:close/>
              </a:path>
              <a:path w="648335" h="207010">
                <a:moveTo>
                  <a:pt x="90792" y="3657"/>
                </a:moveTo>
                <a:lnTo>
                  <a:pt x="1320" y="3657"/>
                </a:lnTo>
                <a:lnTo>
                  <a:pt x="0" y="9461"/>
                </a:lnTo>
                <a:lnTo>
                  <a:pt x="14024" y="12833"/>
                </a:lnTo>
                <a:lnTo>
                  <a:pt x="27976" y="16921"/>
                </a:lnTo>
                <a:lnTo>
                  <a:pt x="64179" y="45285"/>
                </a:lnTo>
                <a:lnTo>
                  <a:pt x="103568" y="203860"/>
                </a:lnTo>
                <a:lnTo>
                  <a:pt x="159143" y="203860"/>
                </a:lnTo>
                <a:lnTo>
                  <a:pt x="187250" y="139915"/>
                </a:lnTo>
                <a:lnTo>
                  <a:pt x="135280" y="139915"/>
                </a:lnTo>
                <a:lnTo>
                  <a:pt x="114757" y="24066"/>
                </a:lnTo>
                <a:lnTo>
                  <a:pt x="111598" y="15417"/>
                </a:lnTo>
                <a:lnTo>
                  <a:pt x="106146" y="9009"/>
                </a:lnTo>
                <a:lnTo>
                  <a:pt x="99008" y="5026"/>
                </a:lnTo>
                <a:lnTo>
                  <a:pt x="90792" y="3657"/>
                </a:lnTo>
                <a:close/>
              </a:path>
              <a:path w="648335" h="207010">
                <a:moveTo>
                  <a:pt x="322275" y="3657"/>
                </a:moveTo>
                <a:lnTo>
                  <a:pt x="269709" y="3657"/>
                </a:lnTo>
                <a:lnTo>
                  <a:pt x="223405" y="203860"/>
                </a:lnTo>
                <a:lnTo>
                  <a:pt x="275996" y="203860"/>
                </a:lnTo>
                <a:lnTo>
                  <a:pt x="322275" y="3657"/>
                </a:lnTo>
                <a:close/>
              </a:path>
              <a:path w="648335" h="207010">
                <a:moveTo>
                  <a:pt x="608355" y="3657"/>
                </a:moveTo>
                <a:lnTo>
                  <a:pt x="563473" y="3657"/>
                </a:lnTo>
                <a:lnTo>
                  <a:pt x="556234" y="4699"/>
                </a:lnTo>
                <a:lnTo>
                  <a:pt x="549857" y="7659"/>
                </a:lnTo>
                <a:lnTo>
                  <a:pt x="544640" y="12289"/>
                </a:lnTo>
                <a:lnTo>
                  <a:pt x="540880" y="18338"/>
                </a:lnTo>
                <a:lnTo>
                  <a:pt x="459384" y="203860"/>
                </a:lnTo>
                <a:lnTo>
                  <a:pt x="514591" y="203860"/>
                </a:lnTo>
                <a:lnTo>
                  <a:pt x="525983" y="173951"/>
                </a:lnTo>
                <a:lnTo>
                  <a:pt x="642081" y="173951"/>
                </a:lnTo>
                <a:lnTo>
                  <a:pt x="633954" y="132918"/>
                </a:lnTo>
                <a:lnTo>
                  <a:pt x="541680" y="132918"/>
                </a:lnTo>
                <a:lnTo>
                  <a:pt x="570420" y="57746"/>
                </a:lnTo>
                <a:lnTo>
                  <a:pt x="619067" y="57746"/>
                </a:lnTo>
                <a:lnTo>
                  <a:pt x="608355" y="3657"/>
                </a:lnTo>
                <a:close/>
              </a:path>
              <a:path w="648335" h="207010">
                <a:moveTo>
                  <a:pt x="642081" y="173951"/>
                </a:moveTo>
                <a:lnTo>
                  <a:pt x="593432" y="173951"/>
                </a:lnTo>
                <a:lnTo>
                  <a:pt x="599363" y="203860"/>
                </a:lnTo>
                <a:lnTo>
                  <a:pt x="648004" y="203860"/>
                </a:lnTo>
                <a:lnTo>
                  <a:pt x="642081" y="173951"/>
                </a:lnTo>
                <a:close/>
              </a:path>
              <a:path w="648335" h="207010">
                <a:moveTo>
                  <a:pt x="425500" y="0"/>
                </a:moveTo>
                <a:lnTo>
                  <a:pt x="389666" y="4861"/>
                </a:lnTo>
                <a:lnTo>
                  <a:pt x="361438" y="18476"/>
                </a:lnTo>
                <a:lnTo>
                  <a:pt x="342797" y="39395"/>
                </a:lnTo>
                <a:lnTo>
                  <a:pt x="335724" y="66167"/>
                </a:lnTo>
                <a:lnTo>
                  <a:pt x="339698" y="85501"/>
                </a:lnTo>
                <a:lnTo>
                  <a:pt x="350656" y="100634"/>
                </a:lnTo>
                <a:lnTo>
                  <a:pt x="365467" y="112158"/>
                </a:lnTo>
                <a:lnTo>
                  <a:pt x="380999" y="120662"/>
                </a:lnTo>
                <a:lnTo>
                  <a:pt x="393818" y="127452"/>
                </a:lnTo>
                <a:lnTo>
                  <a:pt x="402167" y="133488"/>
                </a:lnTo>
                <a:lnTo>
                  <a:pt x="406663" y="139331"/>
                </a:lnTo>
                <a:lnTo>
                  <a:pt x="407923" y="145542"/>
                </a:lnTo>
                <a:lnTo>
                  <a:pt x="404947" y="154238"/>
                </a:lnTo>
                <a:lnTo>
                  <a:pt x="397597" y="160288"/>
                </a:lnTo>
                <a:lnTo>
                  <a:pt x="387473" y="163863"/>
                </a:lnTo>
                <a:lnTo>
                  <a:pt x="376173" y="165138"/>
                </a:lnTo>
                <a:lnTo>
                  <a:pt x="456436" y="165138"/>
                </a:lnTo>
                <a:lnTo>
                  <a:pt x="463041" y="138493"/>
                </a:lnTo>
                <a:lnTo>
                  <a:pt x="451992" y="107124"/>
                </a:lnTo>
                <a:lnTo>
                  <a:pt x="426807" y="87853"/>
                </a:lnTo>
                <a:lnTo>
                  <a:pt x="401600" y="74062"/>
                </a:lnTo>
                <a:lnTo>
                  <a:pt x="390486" y="59131"/>
                </a:lnTo>
                <a:lnTo>
                  <a:pt x="420991" y="41858"/>
                </a:lnTo>
                <a:lnTo>
                  <a:pt x="466925" y="41858"/>
                </a:lnTo>
                <a:lnTo>
                  <a:pt x="474573" y="8877"/>
                </a:lnTo>
                <a:lnTo>
                  <a:pt x="464439" y="5577"/>
                </a:lnTo>
                <a:lnTo>
                  <a:pt x="452908" y="2738"/>
                </a:lnTo>
                <a:lnTo>
                  <a:pt x="439942" y="749"/>
                </a:lnTo>
                <a:lnTo>
                  <a:pt x="425500" y="0"/>
                </a:lnTo>
                <a:close/>
              </a:path>
              <a:path w="648335" h="207010">
                <a:moveTo>
                  <a:pt x="247141" y="3657"/>
                </a:moveTo>
                <a:lnTo>
                  <a:pt x="191909" y="3657"/>
                </a:lnTo>
                <a:lnTo>
                  <a:pt x="135280" y="139915"/>
                </a:lnTo>
                <a:lnTo>
                  <a:pt x="187250" y="139915"/>
                </a:lnTo>
                <a:lnTo>
                  <a:pt x="247141" y="3657"/>
                </a:lnTo>
                <a:close/>
              </a:path>
              <a:path w="648335" h="207010">
                <a:moveTo>
                  <a:pt x="619067" y="57746"/>
                </a:moveTo>
                <a:lnTo>
                  <a:pt x="570420" y="57746"/>
                </a:lnTo>
                <a:lnTo>
                  <a:pt x="585304" y="132918"/>
                </a:lnTo>
                <a:lnTo>
                  <a:pt x="633954" y="132918"/>
                </a:lnTo>
                <a:lnTo>
                  <a:pt x="619067" y="57746"/>
                </a:lnTo>
                <a:close/>
              </a:path>
              <a:path w="648335" h="207010">
                <a:moveTo>
                  <a:pt x="466925" y="41858"/>
                </a:moveTo>
                <a:lnTo>
                  <a:pt x="420991" y="41858"/>
                </a:lnTo>
                <a:lnTo>
                  <a:pt x="432935" y="42481"/>
                </a:lnTo>
                <a:lnTo>
                  <a:pt x="447847" y="45285"/>
                </a:lnTo>
                <a:lnTo>
                  <a:pt x="464731" y="51320"/>
                </a:lnTo>
                <a:lnTo>
                  <a:pt x="466925" y="41858"/>
                </a:lnTo>
                <a:close/>
              </a:path>
            </a:pathLst>
          </a:custGeom>
          <a:solidFill>
            <a:srgbClr val="004BBA"/>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26" name="object 26"/>
          <p:cNvPicPr/>
          <p:nvPr/>
        </p:nvPicPr>
        <p:blipFill>
          <a:blip r:embed="rId6" cstate="email">
            <a:extLst>
              <a:ext uri="{28A0092B-C50C-407E-A947-70E740481C1C}">
                <a14:useLocalDpi xmlns:a14="http://schemas.microsoft.com/office/drawing/2010/main"/>
              </a:ext>
            </a:extLst>
          </a:blip>
          <a:stretch>
            <a:fillRect/>
          </a:stretch>
        </p:blipFill>
        <p:spPr>
          <a:xfrm>
            <a:off x="2625277" y="2450325"/>
            <a:ext cx="590795" cy="377048"/>
          </a:xfrm>
          <a:prstGeom prst="rect">
            <a:avLst/>
          </a:prstGeom>
        </p:spPr>
      </p:pic>
      <p:grpSp>
        <p:nvGrpSpPr>
          <p:cNvPr id="27" name="object 27"/>
          <p:cNvGrpSpPr/>
          <p:nvPr/>
        </p:nvGrpSpPr>
        <p:grpSpPr>
          <a:xfrm>
            <a:off x="8525398" y="5351220"/>
            <a:ext cx="577215" cy="375285"/>
            <a:chOff x="8525398" y="5880641"/>
            <a:chExt cx="577215" cy="375285"/>
          </a:xfrm>
        </p:grpSpPr>
        <p:sp>
          <p:nvSpPr>
            <p:cNvPr id="28" name="object 28"/>
            <p:cNvSpPr/>
            <p:nvPr/>
          </p:nvSpPr>
          <p:spPr>
            <a:xfrm>
              <a:off x="8525398" y="5880641"/>
              <a:ext cx="577215" cy="375285"/>
            </a:xfrm>
            <a:custGeom>
              <a:avLst/>
              <a:gdLst/>
              <a:ahLst/>
              <a:cxnLst/>
              <a:rect l="l" t="t" r="r" b="b"/>
              <a:pathLst>
                <a:path w="577215" h="375285">
                  <a:moveTo>
                    <a:pt x="547852" y="0"/>
                  </a:moveTo>
                  <a:lnTo>
                    <a:pt x="28790" y="228"/>
                  </a:lnTo>
                  <a:lnTo>
                    <a:pt x="0" y="29083"/>
                  </a:lnTo>
                  <a:lnTo>
                    <a:pt x="139" y="346290"/>
                  </a:lnTo>
                  <a:lnTo>
                    <a:pt x="2413" y="357487"/>
                  </a:lnTo>
                  <a:lnTo>
                    <a:pt x="8604" y="366652"/>
                  </a:lnTo>
                  <a:lnTo>
                    <a:pt x="17766" y="372840"/>
                  </a:lnTo>
                  <a:lnTo>
                    <a:pt x="28955" y="375107"/>
                  </a:lnTo>
                  <a:lnTo>
                    <a:pt x="548017" y="374878"/>
                  </a:lnTo>
                  <a:lnTo>
                    <a:pt x="559211" y="372602"/>
                  </a:lnTo>
                  <a:lnTo>
                    <a:pt x="568372" y="366406"/>
                  </a:lnTo>
                  <a:lnTo>
                    <a:pt x="574556" y="357235"/>
                  </a:lnTo>
                  <a:lnTo>
                    <a:pt x="576821" y="346036"/>
                  </a:lnTo>
                  <a:lnTo>
                    <a:pt x="576681" y="28829"/>
                  </a:lnTo>
                  <a:lnTo>
                    <a:pt x="574407" y="17637"/>
                  </a:lnTo>
                  <a:lnTo>
                    <a:pt x="568215" y="8470"/>
                  </a:lnTo>
                  <a:lnTo>
                    <a:pt x="559049" y="2275"/>
                  </a:lnTo>
                  <a:lnTo>
                    <a:pt x="547852" y="0"/>
                  </a:lnTo>
                  <a:close/>
                </a:path>
              </a:pathLst>
            </a:custGeom>
            <a:solidFill>
              <a:srgbClr val="E9C31E"/>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29" name="object 29"/>
            <p:cNvSpPr/>
            <p:nvPr/>
          </p:nvSpPr>
          <p:spPr>
            <a:xfrm>
              <a:off x="8669685" y="6210249"/>
              <a:ext cx="72390" cy="45720"/>
            </a:xfrm>
            <a:custGeom>
              <a:avLst/>
              <a:gdLst/>
              <a:ahLst/>
              <a:cxnLst/>
              <a:rect l="l" t="t" r="r" b="b"/>
              <a:pathLst>
                <a:path w="72390" h="45720">
                  <a:moveTo>
                    <a:pt x="72097" y="0"/>
                  </a:moveTo>
                  <a:lnTo>
                    <a:pt x="0" y="38"/>
                  </a:lnTo>
                  <a:lnTo>
                    <a:pt x="25" y="45453"/>
                  </a:lnTo>
                  <a:lnTo>
                    <a:pt x="72110" y="45427"/>
                  </a:lnTo>
                  <a:lnTo>
                    <a:pt x="72097" y="0"/>
                  </a:lnTo>
                  <a:close/>
                </a:path>
              </a:pathLst>
            </a:custGeom>
            <a:solidFill>
              <a:srgbClr val="C79723"/>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30" name="object 30"/>
            <p:cNvSpPr/>
            <p:nvPr/>
          </p:nvSpPr>
          <p:spPr>
            <a:xfrm>
              <a:off x="8741774" y="6210217"/>
              <a:ext cx="72390" cy="45720"/>
            </a:xfrm>
            <a:custGeom>
              <a:avLst/>
              <a:gdLst/>
              <a:ahLst/>
              <a:cxnLst/>
              <a:rect l="l" t="t" r="r" b="b"/>
              <a:pathLst>
                <a:path w="72390" h="45720">
                  <a:moveTo>
                    <a:pt x="72085" y="0"/>
                  </a:moveTo>
                  <a:lnTo>
                    <a:pt x="0" y="38"/>
                  </a:lnTo>
                  <a:lnTo>
                    <a:pt x="25" y="45453"/>
                  </a:lnTo>
                  <a:lnTo>
                    <a:pt x="72110" y="45427"/>
                  </a:lnTo>
                  <a:lnTo>
                    <a:pt x="72085" y="0"/>
                  </a:lnTo>
                  <a:close/>
                </a:path>
              </a:pathLst>
            </a:custGeom>
            <a:solidFill>
              <a:srgbClr val="F1B51C"/>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31" name="object 31"/>
            <p:cNvSpPr/>
            <p:nvPr/>
          </p:nvSpPr>
          <p:spPr>
            <a:xfrm>
              <a:off x="8525522" y="6210329"/>
              <a:ext cx="72390" cy="45720"/>
            </a:xfrm>
            <a:custGeom>
              <a:avLst/>
              <a:gdLst/>
              <a:ahLst/>
              <a:cxnLst/>
              <a:rect l="l" t="t" r="r" b="b"/>
              <a:pathLst>
                <a:path w="72390" h="45720">
                  <a:moveTo>
                    <a:pt x="72072" y="0"/>
                  </a:moveTo>
                  <a:lnTo>
                    <a:pt x="0" y="25"/>
                  </a:lnTo>
                  <a:lnTo>
                    <a:pt x="12" y="16598"/>
                  </a:lnTo>
                  <a:lnTo>
                    <a:pt x="2286" y="27797"/>
                  </a:lnTo>
                  <a:lnTo>
                    <a:pt x="8477" y="36966"/>
                  </a:lnTo>
                  <a:lnTo>
                    <a:pt x="17639" y="43159"/>
                  </a:lnTo>
                  <a:lnTo>
                    <a:pt x="28829" y="45427"/>
                  </a:lnTo>
                  <a:lnTo>
                    <a:pt x="72097" y="45415"/>
                  </a:lnTo>
                  <a:lnTo>
                    <a:pt x="72072" y="0"/>
                  </a:lnTo>
                  <a:close/>
                </a:path>
              </a:pathLst>
            </a:custGeom>
            <a:solidFill>
              <a:srgbClr val="C79723"/>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32" name="object 32"/>
            <p:cNvSpPr/>
            <p:nvPr/>
          </p:nvSpPr>
          <p:spPr>
            <a:xfrm>
              <a:off x="8597595" y="6210109"/>
              <a:ext cx="504825" cy="45720"/>
            </a:xfrm>
            <a:custGeom>
              <a:avLst/>
              <a:gdLst/>
              <a:ahLst/>
              <a:cxnLst/>
              <a:rect l="l" t="t" r="r" b="b"/>
              <a:pathLst>
                <a:path w="504825" h="45720">
                  <a:moveTo>
                    <a:pt x="72110" y="45605"/>
                  </a:moveTo>
                  <a:lnTo>
                    <a:pt x="72097" y="177"/>
                  </a:lnTo>
                  <a:lnTo>
                    <a:pt x="0" y="215"/>
                  </a:lnTo>
                  <a:lnTo>
                    <a:pt x="25" y="45631"/>
                  </a:lnTo>
                  <a:lnTo>
                    <a:pt x="72110" y="45605"/>
                  </a:lnTo>
                  <a:close/>
                </a:path>
                <a:path w="504825" h="45720">
                  <a:moveTo>
                    <a:pt x="360451" y="45478"/>
                  </a:moveTo>
                  <a:lnTo>
                    <a:pt x="360438" y="50"/>
                  </a:lnTo>
                  <a:lnTo>
                    <a:pt x="288340" y="88"/>
                  </a:lnTo>
                  <a:lnTo>
                    <a:pt x="288366" y="45504"/>
                  </a:lnTo>
                  <a:lnTo>
                    <a:pt x="360451" y="45478"/>
                  </a:lnTo>
                  <a:close/>
                </a:path>
                <a:path w="504825" h="45720">
                  <a:moveTo>
                    <a:pt x="504621" y="16573"/>
                  </a:moveTo>
                  <a:lnTo>
                    <a:pt x="504609" y="0"/>
                  </a:lnTo>
                  <a:lnTo>
                    <a:pt x="432536" y="25"/>
                  </a:lnTo>
                  <a:lnTo>
                    <a:pt x="432562" y="45440"/>
                  </a:lnTo>
                  <a:lnTo>
                    <a:pt x="475830" y="45427"/>
                  </a:lnTo>
                  <a:lnTo>
                    <a:pt x="504621" y="16573"/>
                  </a:lnTo>
                  <a:close/>
                </a:path>
              </a:pathLst>
            </a:custGeom>
            <a:solidFill>
              <a:srgbClr val="F1B51C"/>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33" name="object 33"/>
            <p:cNvSpPr/>
            <p:nvPr/>
          </p:nvSpPr>
          <p:spPr>
            <a:xfrm>
              <a:off x="8813863" y="6210122"/>
              <a:ext cx="216535" cy="45720"/>
            </a:xfrm>
            <a:custGeom>
              <a:avLst/>
              <a:gdLst/>
              <a:ahLst/>
              <a:cxnLst/>
              <a:rect l="l" t="t" r="r" b="b"/>
              <a:pathLst>
                <a:path w="216534" h="45720">
                  <a:moveTo>
                    <a:pt x="72110" y="45491"/>
                  </a:moveTo>
                  <a:lnTo>
                    <a:pt x="72097" y="63"/>
                  </a:lnTo>
                  <a:lnTo>
                    <a:pt x="0" y="101"/>
                  </a:lnTo>
                  <a:lnTo>
                    <a:pt x="25" y="45516"/>
                  </a:lnTo>
                  <a:lnTo>
                    <a:pt x="72110" y="45491"/>
                  </a:lnTo>
                  <a:close/>
                </a:path>
                <a:path w="216534" h="45720">
                  <a:moveTo>
                    <a:pt x="216281" y="45427"/>
                  </a:moveTo>
                  <a:lnTo>
                    <a:pt x="216268" y="0"/>
                  </a:lnTo>
                  <a:lnTo>
                    <a:pt x="144170" y="38"/>
                  </a:lnTo>
                  <a:lnTo>
                    <a:pt x="144195" y="45453"/>
                  </a:lnTo>
                  <a:lnTo>
                    <a:pt x="216281" y="45427"/>
                  </a:lnTo>
                  <a:close/>
                </a:path>
              </a:pathLst>
            </a:custGeom>
            <a:solidFill>
              <a:srgbClr val="C79723"/>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34" name="object 34"/>
            <p:cNvPicPr/>
            <p:nvPr/>
          </p:nvPicPr>
          <p:blipFill>
            <a:blip r:embed="rId7" cstate="email">
              <a:extLst>
                <a:ext uri="{28A0092B-C50C-407E-A947-70E740481C1C}">
                  <a14:useLocalDpi xmlns:a14="http://schemas.microsoft.com/office/drawing/2010/main"/>
                </a:ext>
              </a:extLst>
            </a:blip>
            <a:stretch>
              <a:fillRect/>
            </a:stretch>
          </p:blipFill>
          <p:spPr>
            <a:xfrm>
              <a:off x="8582706" y="5948385"/>
              <a:ext cx="103225" cy="214322"/>
            </a:xfrm>
            <a:prstGeom prst="rect">
              <a:avLst/>
            </a:prstGeom>
          </p:spPr>
        </p:pic>
        <p:sp>
          <p:nvSpPr>
            <p:cNvPr id="35" name="object 35"/>
            <p:cNvSpPr/>
            <p:nvPr/>
          </p:nvSpPr>
          <p:spPr>
            <a:xfrm>
              <a:off x="8737018" y="5956060"/>
              <a:ext cx="319405" cy="213995"/>
            </a:xfrm>
            <a:custGeom>
              <a:avLst/>
              <a:gdLst/>
              <a:ahLst/>
              <a:cxnLst/>
              <a:rect l="l" t="t" r="r" b="b"/>
              <a:pathLst>
                <a:path w="319404" h="213995">
                  <a:moveTo>
                    <a:pt x="132963" y="195308"/>
                  </a:moveTo>
                  <a:lnTo>
                    <a:pt x="82978" y="195308"/>
                  </a:lnTo>
                  <a:lnTo>
                    <a:pt x="137972" y="205293"/>
                  </a:lnTo>
                  <a:lnTo>
                    <a:pt x="178281" y="213366"/>
                  </a:lnTo>
                  <a:lnTo>
                    <a:pt x="216438" y="213461"/>
                  </a:lnTo>
                  <a:lnTo>
                    <a:pt x="249343" y="206043"/>
                  </a:lnTo>
                  <a:lnTo>
                    <a:pt x="194995" y="206043"/>
                  </a:lnTo>
                  <a:lnTo>
                    <a:pt x="184391" y="205560"/>
                  </a:lnTo>
                  <a:lnTo>
                    <a:pt x="145846" y="198931"/>
                  </a:lnTo>
                  <a:lnTo>
                    <a:pt x="140322" y="197267"/>
                  </a:lnTo>
                  <a:lnTo>
                    <a:pt x="132963" y="195308"/>
                  </a:lnTo>
                  <a:close/>
                </a:path>
                <a:path w="319404" h="213995">
                  <a:moveTo>
                    <a:pt x="3581" y="7212"/>
                  </a:moveTo>
                  <a:lnTo>
                    <a:pt x="0" y="14679"/>
                  </a:lnTo>
                  <a:lnTo>
                    <a:pt x="2806" y="15957"/>
                  </a:lnTo>
                  <a:lnTo>
                    <a:pt x="9612" y="18473"/>
                  </a:lnTo>
                  <a:lnTo>
                    <a:pt x="20197" y="21537"/>
                  </a:lnTo>
                  <a:lnTo>
                    <a:pt x="34340" y="24458"/>
                  </a:lnTo>
                  <a:lnTo>
                    <a:pt x="34417" y="189152"/>
                  </a:lnTo>
                  <a:lnTo>
                    <a:pt x="20273" y="192097"/>
                  </a:lnTo>
                  <a:lnTo>
                    <a:pt x="9690" y="195175"/>
                  </a:lnTo>
                  <a:lnTo>
                    <a:pt x="2888" y="197696"/>
                  </a:lnTo>
                  <a:lnTo>
                    <a:pt x="88" y="198969"/>
                  </a:lnTo>
                  <a:lnTo>
                    <a:pt x="3670" y="206436"/>
                  </a:lnTo>
                  <a:lnTo>
                    <a:pt x="13494" y="202784"/>
                  </a:lnTo>
                  <a:lnTo>
                    <a:pt x="40708" y="196773"/>
                  </a:lnTo>
                  <a:lnTo>
                    <a:pt x="82978" y="195308"/>
                  </a:lnTo>
                  <a:lnTo>
                    <a:pt x="132963" y="195308"/>
                  </a:lnTo>
                  <a:lnTo>
                    <a:pt x="125296" y="193267"/>
                  </a:lnTo>
                  <a:lnTo>
                    <a:pt x="110982" y="190271"/>
                  </a:lnTo>
                  <a:lnTo>
                    <a:pt x="97406" y="188182"/>
                  </a:lnTo>
                  <a:lnTo>
                    <a:pt x="84594" y="186904"/>
                  </a:lnTo>
                  <a:lnTo>
                    <a:pt x="84518" y="26668"/>
                  </a:lnTo>
                  <a:lnTo>
                    <a:pt x="97335" y="25377"/>
                  </a:lnTo>
                  <a:lnTo>
                    <a:pt x="110910" y="23282"/>
                  </a:lnTo>
                  <a:lnTo>
                    <a:pt x="125221" y="20280"/>
                  </a:lnTo>
                  <a:lnTo>
                    <a:pt x="132778" y="18261"/>
                  </a:lnTo>
                  <a:lnTo>
                    <a:pt x="82905" y="18261"/>
                  </a:lnTo>
                  <a:lnTo>
                    <a:pt x="40630" y="16843"/>
                  </a:lnTo>
                  <a:lnTo>
                    <a:pt x="13409" y="10860"/>
                  </a:lnTo>
                  <a:lnTo>
                    <a:pt x="3581" y="7212"/>
                  </a:lnTo>
                  <a:close/>
                </a:path>
                <a:path w="319404" h="213995">
                  <a:moveTo>
                    <a:pt x="249442" y="7440"/>
                  </a:moveTo>
                  <a:lnTo>
                    <a:pt x="200164" y="7440"/>
                  </a:lnTo>
                  <a:lnTo>
                    <a:pt x="205486" y="7669"/>
                  </a:lnTo>
                  <a:lnTo>
                    <a:pt x="216278" y="8863"/>
                  </a:lnTo>
                  <a:lnTo>
                    <a:pt x="251307" y="29894"/>
                  </a:lnTo>
                  <a:lnTo>
                    <a:pt x="266447" y="71099"/>
                  </a:lnTo>
                  <a:lnTo>
                    <a:pt x="268617" y="113460"/>
                  </a:lnTo>
                  <a:lnTo>
                    <a:pt x="268528" y="116813"/>
                  </a:lnTo>
                  <a:lnTo>
                    <a:pt x="264021" y="154887"/>
                  </a:lnTo>
                  <a:lnTo>
                    <a:pt x="245097" y="190358"/>
                  </a:lnTo>
                  <a:lnTo>
                    <a:pt x="205460" y="205814"/>
                  </a:lnTo>
                  <a:lnTo>
                    <a:pt x="200253" y="206043"/>
                  </a:lnTo>
                  <a:lnTo>
                    <a:pt x="249343" y="206043"/>
                  </a:lnTo>
                  <a:lnTo>
                    <a:pt x="296882" y="173992"/>
                  </a:lnTo>
                  <a:lnTo>
                    <a:pt x="316766" y="131915"/>
                  </a:lnTo>
                  <a:lnTo>
                    <a:pt x="319290" y="106691"/>
                  </a:lnTo>
                  <a:lnTo>
                    <a:pt x="316740" y="81461"/>
                  </a:lnTo>
                  <a:lnTo>
                    <a:pt x="309202" y="58934"/>
                  </a:lnTo>
                  <a:lnTo>
                    <a:pt x="296818" y="39409"/>
                  </a:lnTo>
                  <a:lnTo>
                    <a:pt x="279730" y="23188"/>
                  </a:lnTo>
                  <a:lnTo>
                    <a:pt x="250735" y="7731"/>
                  </a:lnTo>
                  <a:lnTo>
                    <a:pt x="249442" y="7440"/>
                  </a:lnTo>
                  <a:close/>
                </a:path>
                <a:path w="319404" h="213995">
                  <a:moveTo>
                    <a:pt x="216347" y="0"/>
                  </a:moveTo>
                  <a:lnTo>
                    <a:pt x="178192" y="119"/>
                  </a:lnTo>
                  <a:lnTo>
                    <a:pt x="137896" y="8215"/>
                  </a:lnTo>
                  <a:lnTo>
                    <a:pt x="82905" y="18261"/>
                  </a:lnTo>
                  <a:lnTo>
                    <a:pt x="132778" y="18261"/>
                  </a:lnTo>
                  <a:lnTo>
                    <a:pt x="140246" y="16267"/>
                  </a:lnTo>
                  <a:lnTo>
                    <a:pt x="145770" y="14603"/>
                  </a:lnTo>
                  <a:lnTo>
                    <a:pt x="151371" y="13181"/>
                  </a:lnTo>
                  <a:lnTo>
                    <a:pt x="194919" y="7453"/>
                  </a:lnTo>
                  <a:lnTo>
                    <a:pt x="249442" y="7440"/>
                  </a:lnTo>
                  <a:lnTo>
                    <a:pt x="216347" y="0"/>
                  </a:lnTo>
                  <a:close/>
                </a:path>
              </a:pathLst>
            </a:custGeom>
            <a:solidFill>
              <a:srgbClr val="231F20"/>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grpSp>
        <p:nvGrpSpPr>
          <p:cNvPr id="36" name="object 36"/>
          <p:cNvGrpSpPr/>
          <p:nvPr/>
        </p:nvGrpSpPr>
        <p:grpSpPr>
          <a:xfrm>
            <a:off x="9491702" y="5358478"/>
            <a:ext cx="551180" cy="360680"/>
            <a:chOff x="9491702" y="5887899"/>
            <a:chExt cx="551180" cy="360680"/>
          </a:xfrm>
        </p:grpSpPr>
        <p:sp>
          <p:nvSpPr>
            <p:cNvPr id="37" name="object 37"/>
            <p:cNvSpPr/>
            <p:nvPr/>
          </p:nvSpPr>
          <p:spPr>
            <a:xfrm>
              <a:off x="9491702" y="6202315"/>
              <a:ext cx="83185" cy="40640"/>
            </a:xfrm>
            <a:custGeom>
              <a:avLst/>
              <a:gdLst/>
              <a:ahLst/>
              <a:cxnLst/>
              <a:rect l="l" t="t" r="r" b="b"/>
              <a:pathLst>
                <a:path w="83184" h="40639">
                  <a:moveTo>
                    <a:pt x="74296" y="34874"/>
                  </a:moveTo>
                  <a:lnTo>
                    <a:pt x="52022" y="34874"/>
                  </a:lnTo>
                  <a:lnTo>
                    <a:pt x="54052" y="35331"/>
                  </a:lnTo>
                  <a:lnTo>
                    <a:pt x="71986" y="40106"/>
                  </a:lnTo>
                  <a:lnTo>
                    <a:pt x="74831" y="37642"/>
                  </a:lnTo>
                  <a:lnTo>
                    <a:pt x="75580" y="35775"/>
                  </a:lnTo>
                  <a:lnTo>
                    <a:pt x="74615" y="35001"/>
                  </a:lnTo>
                  <a:lnTo>
                    <a:pt x="74296" y="34874"/>
                  </a:lnTo>
                  <a:close/>
                </a:path>
                <a:path w="83184" h="40639">
                  <a:moveTo>
                    <a:pt x="65979" y="0"/>
                  </a:moveTo>
                  <a:lnTo>
                    <a:pt x="20383" y="2820"/>
                  </a:lnTo>
                  <a:lnTo>
                    <a:pt x="0" y="30124"/>
                  </a:lnTo>
                  <a:lnTo>
                    <a:pt x="714" y="32029"/>
                  </a:lnTo>
                  <a:lnTo>
                    <a:pt x="6861" y="34391"/>
                  </a:lnTo>
                  <a:lnTo>
                    <a:pt x="12042" y="35331"/>
                  </a:lnTo>
                  <a:lnTo>
                    <a:pt x="45100" y="35318"/>
                  </a:lnTo>
                  <a:lnTo>
                    <a:pt x="49812" y="35178"/>
                  </a:lnTo>
                  <a:lnTo>
                    <a:pt x="52022" y="34874"/>
                  </a:lnTo>
                  <a:lnTo>
                    <a:pt x="74296" y="34874"/>
                  </a:lnTo>
                  <a:lnTo>
                    <a:pt x="65712" y="31457"/>
                  </a:lnTo>
                  <a:lnTo>
                    <a:pt x="66957" y="30797"/>
                  </a:lnTo>
                  <a:lnTo>
                    <a:pt x="67726" y="30124"/>
                  </a:lnTo>
                  <a:lnTo>
                    <a:pt x="15636" y="30124"/>
                  </a:lnTo>
                  <a:lnTo>
                    <a:pt x="29797" y="8267"/>
                  </a:lnTo>
                  <a:lnTo>
                    <a:pt x="31562" y="5486"/>
                  </a:lnTo>
                  <a:lnTo>
                    <a:pt x="38661" y="5156"/>
                  </a:lnTo>
                  <a:lnTo>
                    <a:pt x="82460" y="5156"/>
                  </a:lnTo>
                  <a:lnTo>
                    <a:pt x="82283" y="3257"/>
                  </a:lnTo>
                  <a:lnTo>
                    <a:pt x="77220" y="1117"/>
                  </a:lnTo>
                  <a:lnTo>
                    <a:pt x="70703" y="196"/>
                  </a:lnTo>
                  <a:lnTo>
                    <a:pt x="65979" y="0"/>
                  </a:lnTo>
                  <a:close/>
                </a:path>
                <a:path w="83184" h="40639">
                  <a:moveTo>
                    <a:pt x="36134" y="21183"/>
                  </a:moveTo>
                  <a:lnTo>
                    <a:pt x="34648" y="23393"/>
                  </a:lnTo>
                  <a:lnTo>
                    <a:pt x="34445" y="24269"/>
                  </a:lnTo>
                  <a:lnTo>
                    <a:pt x="38585" y="27457"/>
                  </a:lnTo>
                  <a:lnTo>
                    <a:pt x="41512" y="29476"/>
                  </a:lnTo>
                  <a:lnTo>
                    <a:pt x="42535" y="30111"/>
                  </a:lnTo>
                  <a:lnTo>
                    <a:pt x="15636" y="30124"/>
                  </a:lnTo>
                  <a:lnTo>
                    <a:pt x="67726" y="30124"/>
                  </a:lnTo>
                  <a:lnTo>
                    <a:pt x="67871" y="29997"/>
                  </a:lnTo>
                  <a:lnTo>
                    <a:pt x="68222" y="29425"/>
                  </a:lnTo>
                  <a:lnTo>
                    <a:pt x="69990" y="26695"/>
                  </a:lnTo>
                  <a:lnTo>
                    <a:pt x="54194" y="26695"/>
                  </a:lnTo>
                  <a:lnTo>
                    <a:pt x="45062" y="23875"/>
                  </a:lnTo>
                  <a:lnTo>
                    <a:pt x="43462" y="23456"/>
                  </a:lnTo>
                  <a:lnTo>
                    <a:pt x="40795" y="22720"/>
                  </a:lnTo>
                  <a:lnTo>
                    <a:pt x="36134" y="21183"/>
                  </a:lnTo>
                  <a:close/>
                </a:path>
                <a:path w="83184" h="40639">
                  <a:moveTo>
                    <a:pt x="82460" y="5156"/>
                  </a:moveTo>
                  <a:lnTo>
                    <a:pt x="62245" y="5156"/>
                  </a:lnTo>
                  <a:lnTo>
                    <a:pt x="67948" y="5524"/>
                  </a:lnTo>
                  <a:lnTo>
                    <a:pt x="54194" y="26695"/>
                  </a:lnTo>
                  <a:lnTo>
                    <a:pt x="69990" y="26695"/>
                  </a:lnTo>
                  <a:lnTo>
                    <a:pt x="79598" y="11861"/>
                  </a:lnTo>
                  <a:lnTo>
                    <a:pt x="82642" y="7111"/>
                  </a:lnTo>
                  <a:lnTo>
                    <a:pt x="82460" y="5156"/>
                  </a:lnTo>
                  <a:close/>
                </a:path>
              </a:pathLst>
            </a:custGeom>
            <a:solidFill>
              <a:srgbClr val="034EA2"/>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38" name="object 38"/>
            <p:cNvSpPr/>
            <p:nvPr/>
          </p:nvSpPr>
          <p:spPr>
            <a:xfrm>
              <a:off x="9681833" y="6202210"/>
              <a:ext cx="116839" cy="35560"/>
            </a:xfrm>
            <a:custGeom>
              <a:avLst/>
              <a:gdLst/>
              <a:ahLst/>
              <a:cxnLst/>
              <a:rect l="l" t="t" r="r" b="b"/>
              <a:pathLst>
                <a:path w="116840" h="35560">
                  <a:moveTo>
                    <a:pt x="37426" y="901"/>
                  </a:moveTo>
                  <a:lnTo>
                    <a:pt x="34251" y="38"/>
                  </a:lnTo>
                  <a:lnTo>
                    <a:pt x="23990" y="38"/>
                  </a:lnTo>
                  <a:lnTo>
                    <a:pt x="21691" y="914"/>
                  </a:lnTo>
                  <a:lnTo>
                    <a:pt x="0" y="34467"/>
                  </a:lnTo>
                  <a:lnTo>
                    <a:pt x="3149" y="35306"/>
                  </a:lnTo>
                  <a:lnTo>
                    <a:pt x="13411" y="35306"/>
                  </a:lnTo>
                  <a:lnTo>
                    <a:pt x="15722" y="34417"/>
                  </a:lnTo>
                  <a:lnTo>
                    <a:pt x="16357" y="33413"/>
                  </a:lnTo>
                  <a:lnTo>
                    <a:pt x="37426" y="901"/>
                  </a:lnTo>
                  <a:close/>
                </a:path>
                <a:path w="116840" h="35560">
                  <a:moveTo>
                    <a:pt x="116230" y="292"/>
                  </a:moveTo>
                  <a:lnTo>
                    <a:pt x="113372" y="0"/>
                  </a:lnTo>
                  <a:lnTo>
                    <a:pt x="86829" y="12"/>
                  </a:lnTo>
                  <a:lnTo>
                    <a:pt x="81940" y="190"/>
                  </a:lnTo>
                  <a:lnTo>
                    <a:pt x="74409" y="990"/>
                  </a:lnTo>
                  <a:lnTo>
                    <a:pt x="66878" y="2832"/>
                  </a:lnTo>
                  <a:lnTo>
                    <a:pt x="62014" y="6083"/>
                  </a:lnTo>
                  <a:lnTo>
                    <a:pt x="46507" y="30111"/>
                  </a:lnTo>
                  <a:lnTo>
                    <a:pt x="47167" y="32194"/>
                  </a:lnTo>
                  <a:lnTo>
                    <a:pt x="52717" y="34340"/>
                  </a:lnTo>
                  <a:lnTo>
                    <a:pt x="57886" y="35483"/>
                  </a:lnTo>
                  <a:lnTo>
                    <a:pt x="71729" y="35483"/>
                  </a:lnTo>
                  <a:lnTo>
                    <a:pt x="92811" y="29425"/>
                  </a:lnTo>
                  <a:lnTo>
                    <a:pt x="84912" y="29908"/>
                  </a:lnTo>
                  <a:lnTo>
                    <a:pt x="78613" y="30124"/>
                  </a:lnTo>
                  <a:lnTo>
                    <a:pt x="62153" y="30124"/>
                  </a:lnTo>
                  <a:lnTo>
                    <a:pt x="78092" y="5499"/>
                  </a:lnTo>
                  <a:lnTo>
                    <a:pt x="85166" y="5181"/>
                  </a:lnTo>
                  <a:lnTo>
                    <a:pt x="114109" y="5168"/>
                  </a:lnTo>
                  <a:lnTo>
                    <a:pt x="116230" y="3644"/>
                  </a:lnTo>
                  <a:lnTo>
                    <a:pt x="116230" y="292"/>
                  </a:lnTo>
                  <a:close/>
                </a:path>
              </a:pathLst>
            </a:custGeom>
            <a:solidFill>
              <a:srgbClr val="DA2128"/>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39" name="object 39"/>
            <p:cNvSpPr/>
            <p:nvPr/>
          </p:nvSpPr>
          <p:spPr>
            <a:xfrm>
              <a:off x="9536278" y="5887910"/>
              <a:ext cx="506730" cy="360680"/>
            </a:xfrm>
            <a:custGeom>
              <a:avLst/>
              <a:gdLst/>
              <a:ahLst/>
              <a:cxnLst/>
              <a:rect l="l" t="t" r="r" b="b"/>
              <a:pathLst>
                <a:path w="506729" h="360679">
                  <a:moveTo>
                    <a:pt x="138658" y="315214"/>
                  </a:moveTo>
                  <a:lnTo>
                    <a:pt x="135509" y="314350"/>
                  </a:lnTo>
                  <a:lnTo>
                    <a:pt x="125247" y="314350"/>
                  </a:lnTo>
                  <a:lnTo>
                    <a:pt x="122961" y="315239"/>
                  </a:lnTo>
                  <a:lnTo>
                    <a:pt x="106514" y="340550"/>
                  </a:lnTo>
                  <a:lnTo>
                    <a:pt x="106146" y="341706"/>
                  </a:lnTo>
                  <a:lnTo>
                    <a:pt x="102908" y="343522"/>
                  </a:lnTo>
                  <a:lnTo>
                    <a:pt x="99656" y="344487"/>
                  </a:lnTo>
                  <a:lnTo>
                    <a:pt x="70561" y="344500"/>
                  </a:lnTo>
                  <a:lnTo>
                    <a:pt x="70015" y="343763"/>
                  </a:lnTo>
                  <a:lnTo>
                    <a:pt x="68872" y="343027"/>
                  </a:lnTo>
                  <a:lnTo>
                    <a:pt x="68935" y="342480"/>
                  </a:lnTo>
                  <a:lnTo>
                    <a:pt x="86664" y="315239"/>
                  </a:lnTo>
                  <a:lnTo>
                    <a:pt x="83464" y="314363"/>
                  </a:lnTo>
                  <a:lnTo>
                    <a:pt x="73215" y="314375"/>
                  </a:lnTo>
                  <a:lnTo>
                    <a:pt x="70904" y="315252"/>
                  </a:lnTo>
                  <a:lnTo>
                    <a:pt x="53276" y="342493"/>
                  </a:lnTo>
                  <a:lnTo>
                    <a:pt x="52616" y="344068"/>
                  </a:lnTo>
                  <a:lnTo>
                    <a:pt x="53797" y="346544"/>
                  </a:lnTo>
                  <a:lnTo>
                    <a:pt x="59944" y="348843"/>
                  </a:lnTo>
                  <a:lnTo>
                    <a:pt x="74168" y="349834"/>
                  </a:lnTo>
                  <a:lnTo>
                    <a:pt x="83083" y="349681"/>
                  </a:lnTo>
                  <a:lnTo>
                    <a:pt x="89611" y="349262"/>
                  </a:lnTo>
                  <a:lnTo>
                    <a:pt x="102895" y="347459"/>
                  </a:lnTo>
                  <a:lnTo>
                    <a:pt x="103403" y="347675"/>
                  </a:lnTo>
                  <a:lnTo>
                    <a:pt x="104394" y="348424"/>
                  </a:lnTo>
                  <a:lnTo>
                    <a:pt x="106045" y="349618"/>
                  </a:lnTo>
                  <a:lnTo>
                    <a:pt x="114681" y="349605"/>
                  </a:lnTo>
                  <a:lnTo>
                    <a:pt x="116992" y="348729"/>
                  </a:lnTo>
                  <a:lnTo>
                    <a:pt x="138658" y="315214"/>
                  </a:lnTo>
                  <a:close/>
                </a:path>
                <a:path w="506729" h="360679">
                  <a:moveTo>
                    <a:pt x="290360" y="145097"/>
                  </a:moveTo>
                  <a:lnTo>
                    <a:pt x="290131" y="143637"/>
                  </a:lnTo>
                  <a:lnTo>
                    <a:pt x="282943" y="99212"/>
                  </a:lnTo>
                  <a:lnTo>
                    <a:pt x="262318" y="59372"/>
                  </a:lnTo>
                  <a:lnTo>
                    <a:pt x="253390" y="50469"/>
                  </a:lnTo>
                  <a:lnTo>
                    <a:pt x="230873" y="27965"/>
                  </a:lnTo>
                  <a:lnTo>
                    <a:pt x="223812" y="24320"/>
                  </a:lnTo>
                  <a:lnTo>
                    <a:pt x="223812" y="136677"/>
                  </a:lnTo>
                  <a:lnTo>
                    <a:pt x="223710" y="141338"/>
                  </a:lnTo>
                  <a:lnTo>
                    <a:pt x="223507" y="143637"/>
                  </a:lnTo>
                  <a:lnTo>
                    <a:pt x="146685" y="99402"/>
                  </a:lnTo>
                  <a:lnTo>
                    <a:pt x="106133" y="169849"/>
                  </a:lnTo>
                  <a:lnTo>
                    <a:pt x="179501" y="212077"/>
                  </a:lnTo>
                  <a:lnTo>
                    <a:pt x="137617" y="222948"/>
                  </a:lnTo>
                  <a:lnTo>
                    <a:pt x="104051" y="216179"/>
                  </a:lnTo>
                  <a:lnTo>
                    <a:pt x="76631" y="197713"/>
                  </a:lnTo>
                  <a:lnTo>
                    <a:pt x="58140" y="170319"/>
                  </a:lnTo>
                  <a:lnTo>
                    <a:pt x="51346" y="136753"/>
                  </a:lnTo>
                  <a:lnTo>
                    <a:pt x="58115" y="103174"/>
                  </a:lnTo>
                  <a:lnTo>
                    <a:pt x="76581" y="75755"/>
                  </a:lnTo>
                  <a:lnTo>
                    <a:pt x="103987" y="57264"/>
                  </a:lnTo>
                  <a:lnTo>
                    <a:pt x="137541" y="50469"/>
                  </a:lnTo>
                  <a:lnTo>
                    <a:pt x="171107" y="57226"/>
                  </a:lnTo>
                  <a:lnTo>
                    <a:pt x="198526" y="75692"/>
                  </a:lnTo>
                  <a:lnTo>
                    <a:pt x="217017" y="103098"/>
                  </a:lnTo>
                  <a:lnTo>
                    <a:pt x="223812" y="136677"/>
                  </a:lnTo>
                  <a:lnTo>
                    <a:pt x="223812" y="24320"/>
                  </a:lnTo>
                  <a:lnTo>
                    <a:pt x="191008" y="7378"/>
                  </a:lnTo>
                  <a:lnTo>
                    <a:pt x="145110" y="0"/>
                  </a:lnTo>
                  <a:lnTo>
                    <a:pt x="99237" y="7416"/>
                  </a:lnTo>
                  <a:lnTo>
                    <a:pt x="59385" y="28041"/>
                  </a:lnTo>
                  <a:lnTo>
                    <a:pt x="27978" y="59486"/>
                  </a:lnTo>
                  <a:lnTo>
                    <a:pt x="7442" y="99212"/>
                  </a:lnTo>
                  <a:lnTo>
                    <a:pt x="0" y="145224"/>
                  </a:lnTo>
                  <a:lnTo>
                    <a:pt x="7416" y="191096"/>
                  </a:lnTo>
                  <a:lnTo>
                    <a:pt x="28054" y="230936"/>
                  </a:lnTo>
                  <a:lnTo>
                    <a:pt x="59486" y="262356"/>
                  </a:lnTo>
                  <a:lnTo>
                    <a:pt x="99352" y="282943"/>
                  </a:lnTo>
                  <a:lnTo>
                    <a:pt x="145237" y="290334"/>
                  </a:lnTo>
                  <a:lnTo>
                    <a:pt x="173659" y="287528"/>
                  </a:lnTo>
                  <a:lnTo>
                    <a:pt x="200190" y="279527"/>
                  </a:lnTo>
                  <a:lnTo>
                    <a:pt x="224307" y="266865"/>
                  </a:lnTo>
                  <a:lnTo>
                    <a:pt x="245491" y="250063"/>
                  </a:lnTo>
                  <a:lnTo>
                    <a:pt x="213880" y="231863"/>
                  </a:lnTo>
                  <a:lnTo>
                    <a:pt x="219011" y="222948"/>
                  </a:lnTo>
                  <a:lnTo>
                    <a:pt x="254419" y="161417"/>
                  </a:lnTo>
                  <a:lnTo>
                    <a:pt x="286181" y="179705"/>
                  </a:lnTo>
                  <a:lnTo>
                    <a:pt x="287985" y="171297"/>
                  </a:lnTo>
                  <a:lnTo>
                    <a:pt x="289293" y="162712"/>
                  </a:lnTo>
                  <a:lnTo>
                    <a:pt x="289407" y="161417"/>
                  </a:lnTo>
                  <a:lnTo>
                    <a:pt x="290093" y="153974"/>
                  </a:lnTo>
                  <a:lnTo>
                    <a:pt x="290360" y="145097"/>
                  </a:lnTo>
                  <a:close/>
                </a:path>
                <a:path w="506729" h="360679">
                  <a:moveTo>
                    <a:pt x="344309" y="320078"/>
                  </a:moveTo>
                  <a:lnTo>
                    <a:pt x="344030" y="319430"/>
                  </a:lnTo>
                  <a:lnTo>
                    <a:pt x="342734" y="316357"/>
                  </a:lnTo>
                  <a:lnTo>
                    <a:pt x="341757" y="314020"/>
                  </a:lnTo>
                  <a:lnTo>
                    <a:pt x="327837" y="314071"/>
                  </a:lnTo>
                  <a:lnTo>
                    <a:pt x="327812" y="320865"/>
                  </a:lnTo>
                  <a:lnTo>
                    <a:pt x="327253" y="321741"/>
                  </a:lnTo>
                  <a:lnTo>
                    <a:pt x="322783" y="328447"/>
                  </a:lnTo>
                  <a:lnTo>
                    <a:pt x="322529" y="328853"/>
                  </a:lnTo>
                  <a:lnTo>
                    <a:pt x="322148" y="329311"/>
                  </a:lnTo>
                  <a:lnTo>
                    <a:pt x="320332" y="330085"/>
                  </a:lnTo>
                  <a:lnTo>
                    <a:pt x="316839" y="331266"/>
                  </a:lnTo>
                  <a:lnTo>
                    <a:pt x="292582" y="331279"/>
                  </a:lnTo>
                  <a:lnTo>
                    <a:pt x="299961" y="319989"/>
                  </a:lnTo>
                  <a:lnTo>
                    <a:pt x="307124" y="319443"/>
                  </a:lnTo>
                  <a:lnTo>
                    <a:pt x="322554" y="319443"/>
                  </a:lnTo>
                  <a:lnTo>
                    <a:pt x="324853" y="319608"/>
                  </a:lnTo>
                  <a:lnTo>
                    <a:pt x="327075" y="320217"/>
                  </a:lnTo>
                  <a:lnTo>
                    <a:pt x="327812" y="320865"/>
                  </a:lnTo>
                  <a:lnTo>
                    <a:pt x="327812" y="314071"/>
                  </a:lnTo>
                  <a:lnTo>
                    <a:pt x="315760" y="314071"/>
                  </a:lnTo>
                  <a:lnTo>
                    <a:pt x="309397" y="315442"/>
                  </a:lnTo>
                  <a:lnTo>
                    <a:pt x="304520" y="316141"/>
                  </a:lnTo>
                  <a:lnTo>
                    <a:pt x="303733" y="316230"/>
                  </a:lnTo>
                  <a:lnTo>
                    <a:pt x="303009" y="316357"/>
                  </a:lnTo>
                  <a:lnTo>
                    <a:pt x="301358" y="316357"/>
                  </a:lnTo>
                  <a:lnTo>
                    <a:pt x="301028" y="316255"/>
                  </a:lnTo>
                  <a:lnTo>
                    <a:pt x="300380" y="315772"/>
                  </a:lnTo>
                  <a:lnTo>
                    <a:pt x="298272" y="314299"/>
                  </a:lnTo>
                  <a:lnTo>
                    <a:pt x="296506" y="314248"/>
                  </a:lnTo>
                  <a:lnTo>
                    <a:pt x="289026" y="314261"/>
                  </a:lnTo>
                  <a:lnTo>
                    <a:pt x="287477" y="314934"/>
                  </a:lnTo>
                  <a:lnTo>
                    <a:pt x="286588" y="316357"/>
                  </a:lnTo>
                  <a:lnTo>
                    <a:pt x="265658" y="348678"/>
                  </a:lnTo>
                  <a:lnTo>
                    <a:pt x="268808" y="349554"/>
                  </a:lnTo>
                  <a:lnTo>
                    <a:pt x="279095" y="349554"/>
                  </a:lnTo>
                  <a:lnTo>
                    <a:pt x="281381" y="348665"/>
                  </a:lnTo>
                  <a:lnTo>
                    <a:pt x="282054" y="347662"/>
                  </a:lnTo>
                  <a:lnTo>
                    <a:pt x="289128" y="336651"/>
                  </a:lnTo>
                  <a:lnTo>
                    <a:pt x="312013" y="336638"/>
                  </a:lnTo>
                  <a:lnTo>
                    <a:pt x="336067" y="331266"/>
                  </a:lnTo>
                  <a:lnTo>
                    <a:pt x="337223" y="330415"/>
                  </a:lnTo>
                  <a:lnTo>
                    <a:pt x="343446" y="321017"/>
                  </a:lnTo>
                  <a:lnTo>
                    <a:pt x="344309" y="320078"/>
                  </a:lnTo>
                  <a:close/>
                </a:path>
                <a:path w="506729" h="360679">
                  <a:moveTo>
                    <a:pt x="415518" y="326085"/>
                  </a:moveTo>
                  <a:lnTo>
                    <a:pt x="415442" y="325907"/>
                  </a:lnTo>
                  <a:lnTo>
                    <a:pt x="414439" y="324599"/>
                  </a:lnTo>
                  <a:lnTo>
                    <a:pt x="413181" y="324167"/>
                  </a:lnTo>
                  <a:lnTo>
                    <a:pt x="405676" y="324167"/>
                  </a:lnTo>
                  <a:lnTo>
                    <a:pt x="401421" y="325653"/>
                  </a:lnTo>
                  <a:lnTo>
                    <a:pt x="400494" y="325932"/>
                  </a:lnTo>
                  <a:lnTo>
                    <a:pt x="398487" y="326301"/>
                  </a:lnTo>
                  <a:lnTo>
                    <a:pt x="397522" y="326313"/>
                  </a:lnTo>
                  <a:lnTo>
                    <a:pt x="396392" y="326136"/>
                  </a:lnTo>
                  <a:lnTo>
                    <a:pt x="396392" y="331355"/>
                  </a:lnTo>
                  <a:lnTo>
                    <a:pt x="388543" y="343484"/>
                  </a:lnTo>
                  <a:lnTo>
                    <a:pt x="381076" y="344360"/>
                  </a:lnTo>
                  <a:lnTo>
                    <a:pt x="377393" y="344373"/>
                  </a:lnTo>
                  <a:lnTo>
                    <a:pt x="368935" y="344373"/>
                  </a:lnTo>
                  <a:lnTo>
                    <a:pt x="360540" y="342646"/>
                  </a:lnTo>
                  <a:lnTo>
                    <a:pt x="361810" y="340766"/>
                  </a:lnTo>
                  <a:lnTo>
                    <a:pt x="366801" y="333209"/>
                  </a:lnTo>
                  <a:lnTo>
                    <a:pt x="367207" y="332536"/>
                  </a:lnTo>
                  <a:lnTo>
                    <a:pt x="368427" y="330708"/>
                  </a:lnTo>
                  <a:lnTo>
                    <a:pt x="373722" y="329425"/>
                  </a:lnTo>
                  <a:lnTo>
                    <a:pt x="390271" y="329425"/>
                  </a:lnTo>
                  <a:lnTo>
                    <a:pt x="393509" y="329590"/>
                  </a:lnTo>
                  <a:lnTo>
                    <a:pt x="396024" y="330581"/>
                  </a:lnTo>
                  <a:lnTo>
                    <a:pt x="396392" y="331355"/>
                  </a:lnTo>
                  <a:lnTo>
                    <a:pt x="396392" y="326136"/>
                  </a:lnTo>
                  <a:lnTo>
                    <a:pt x="396163" y="326085"/>
                  </a:lnTo>
                  <a:lnTo>
                    <a:pt x="394919" y="325907"/>
                  </a:lnTo>
                  <a:lnTo>
                    <a:pt x="387350" y="324434"/>
                  </a:lnTo>
                  <a:lnTo>
                    <a:pt x="383870" y="324002"/>
                  </a:lnTo>
                  <a:lnTo>
                    <a:pt x="378675" y="324002"/>
                  </a:lnTo>
                  <a:lnTo>
                    <a:pt x="345440" y="341884"/>
                  </a:lnTo>
                  <a:lnTo>
                    <a:pt x="344843" y="342773"/>
                  </a:lnTo>
                  <a:lnTo>
                    <a:pt x="344220" y="343789"/>
                  </a:lnTo>
                  <a:lnTo>
                    <a:pt x="344576" y="344906"/>
                  </a:lnTo>
                  <a:lnTo>
                    <a:pt x="346290" y="349681"/>
                  </a:lnTo>
                  <a:lnTo>
                    <a:pt x="360413" y="349707"/>
                  </a:lnTo>
                  <a:lnTo>
                    <a:pt x="372541" y="349707"/>
                  </a:lnTo>
                  <a:lnTo>
                    <a:pt x="378904" y="348475"/>
                  </a:lnTo>
                  <a:lnTo>
                    <a:pt x="384543" y="347675"/>
                  </a:lnTo>
                  <a:lnTo>
                    <a:pt x="385267" y="347548"/>
                  </a:lnTo>
                  <a:lnTo>
                    <a:pt x="386943" y="347548"/>
                  </a:lnTo>
                  <a:lnTo>
                    <a:pt x="387273" y="347573"/>
                  </a:lnTo>
                  <a:lnTo>
                    <a:pt x="389102" y="348830"/>
                  </a:lnTo>
                  <a:lnTo>
                    <a:pt x="390004" y="349491"/>
                  </a:lnTo>
                  <a:lnTo>
                    <a:pt x="391769" y="349542"/>
                  </a:lnTo>
                  <a:lnTo>
                    <a:pt x="399275" y="349529"/>
                  </a:lnTo>
                  <a:lnTo>
                    <a:pt x="400812" y="348830"/>
                  </a:lnTo>
                  <a:lnTo>
                    <a:pt x="401624" y="347548"/>
                  </a:lnTo>
                  <a:lnTo>
                    <a:pt x="403669" y="344373"/>
                  </a:lnTo>
                  <a:lnTo>
                    <a:pt x="413334" y="329412"/>
                  </a:lnTo>
                  <a:lnTo>
                    <a:pt x="414832" y="327075"/>
                  </a:lnTo>
                  <a:lnTo>
                    <a:pt x="415086" y="326631"/>
                  </a:lnTo>
                  <a:lnTo>
                    <a:pt x="415340" y="326313"/>
                  </a:lnTo>
                  <a:lnTo>
                    <a:pt x="415518" y="326085"/>
                  </a:lnTo>
                  <a:close/>
                </a:path>
                <a:path w="506729" h="360679">
                  <a:moveTo>
                    <a:pt x="506501" y="325450"/>
                  </a:moveTo>
                  <a:lnTo>
                    <a:pt x="503834" y="324700"/>
                  </a:lnTo>
                  <a:lnTo>
                    <a:pt x="502653" y="324408"/>
                  </a:lnTo>
                  <a:lnTo>
                    <a:pt x="499389" y="324002"/>
                  </a:lnTo>
                  <a:lnTo>
                    <a:pt x="494957" y="324002"/>
                  </a:lnTo>
                  <a:lnTo>
                    <a:pt x="492836" y="324904"/>
                  </a:lnTo>
                  <a:lnTo>
                    <a:pt x="458597" y="342468"/>
                  </a:lnTo>
                  <a:lnTo>
                    <a:pt x="445960" y="323710"/>
                  </a:lnTo>
                  <a:lnTo>
                    <a:pt x="436079" y="324497"/>
                  </a:lnTo>
                  <a:lnTo>
                    <a:pt x="432244" y="325247"/>
                  </a:lnTo>
                  <a:lnTo>
                    <a:pt x="432028" y="326694"/>
                  </a:lnTo>
                  <a:lnTo>
                    <a:pt x="447116" y="348361"/>
                  </a:lnTo>
                  <a:lnTo>
                    <a:pt x="434251" y="354939"/>
                  </a:lnTo>
                  <a:lnTo>
                    <a:pt x="430606" y="355231"/>
                  </a:lnTo>
                  <a:lnTo>
                    <a:pt x="419887" y="355244"/>
                  </a:lnTo>
                  <a:lnTo>
                    <a:pt x="410946" y="353987"/>
                  </a:lnTo>
                  <a:lnTo>
                    <a:pt x="407809" y="358508"/>
                  </a:lnTo>
                  <a:lnTo>
                    <a:pt x="412000" y="359562"/>
                  </a:lnTo>
                  <a:lnTo>
                    <a:pt x="420725" y="360616"/>
                  </a:lnTo>
                  <a:lnTo>
                    <a:pt x="438391" y="360603"/>
                  </a:lnTo>
                  <a:lnTo>
                    <a:pt x="445020" y="358533"/>
                  </a:lnTo>
                  <a:lnTo>
                    <a:pt x="506006" y="327710"/>
                  </a:lnTo>
                  <a:lnTo>
                    <a:pt x="506501" y="327202"/>
                  </a:lnTo>
                  <a:lnTo>
                    <a:pt x="506501" y="325450"/>
                  </a:lnTo>
                  <a:close/>
                </a:path>
              </a:pathLst>
            </a:custGeom>
            <a:solidFill>
              <a:srgbClr val="034EA2"/>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40" name="object 40"/>
            <p:cNvPicPr/>
            <p:nvPr/>
          </p:nvPicPr>
          <p:blipFill>
            <a:blip r:embed="rId8" cstate="email">
              <a:extLst>
                <a:ext uri="{28A0092B-C50C-407E-A947-70E740481C1C}">
                  <a14:useLocalDpi xmlns:a14="http://schemas.microsoft.com/office/drawing/2010/main"/>
                </a:ext>
              </a:extLst>
            </a:blip>
            <a:stretch>
              <a:fillRect/>
            </a:stretch>
          </p:blipFill>
          <p:spPr>
            <a:xfrm>
              <a:off x="9769108" y="5892896"/>
              <a:ext cx="246659" cy="290342"/>
            </a:xfrm>
            <a:prstGeom prst="rect">
              <a:avLst/>
            </a:prstGeom>
          </p:spPr>
        </p:pic>
      </p:grpSp>
      <p:pic>
        <p:nvPicPr>
          <p:cNvPr id="41" name="object 41"/>
          <p:cNvPicPr/>
          <p:nvPr/>
        </p:nvPicPr>
        <p:blipFill>
          <a:blip r:embed="rId9" cstate="email">
            <a:extLst>
              <a:ext uri="{28A0092B-C50C-407E-A947-70E740481C1C}">
                <a14:useLocalDpi xmlns:a14="http://schemas.microsoft.com/office/drawing/2010/main"/>
              </a:ext>
            </a:extLst>
          </a:blip>
          <a:stretch>
            <a:fillRect/>
          </a:stretch>
        </p:blipFill>
        <p:spPr>
          <a:xfrm>
            <a:off x="2848661" y="3088863"/>
            <a:ext cx="135127" cy="172173"/>
          </a:xfrm>
          <a:prstGeom prst="rect">
            <a:avLst/>
          </a:prstGeom>
        </p:spPr>
      </p:pic>
      <p:sp>
        <p:nvSpPr>
          <p:cNvPr id="42" name="object 42"/>
          <p:cNvSpPr/>
          <p:nvPr/>
        </p:nvSpPr>
        <p:spPr>
          <a:xfrm>
            <a:off x="3610541" y="2411059"/>
            <a:ext cx="0" cy="900430"/>
          </a:xfrm>
          <a:custGeom>
            <a:avLst/>
            <a:gdLst/>
            <a:ahLst/>
            <a:cxnLst/>
            <a:rect l="l" t="t" r="r" b="b"/>
            <a:pathLst>
              <a:path h="900429">
                <a:moveTo>
                  <a:pt x="0" y="0"/>
                </a:moveTo>
                <a:lnTo>
                  <a:pt x="0" y="899998"/>
                </a:lnTo>
              </a:path>
            </a:pathLst>
          </a:custGeom>
          <a:ln w="12700">
            <a:solidFill>
              <a:srgbClr val="231F20"/>
            </a:solidFill>
          </a:ln>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43" name="object 43"/>
          <p:cNvPicPr/>
          <p:nvPr/>
        </p:nvPicPr>
        <p:blipFill>
          <a:blip r:embed="rId6" cstate="email">
            <a:extLst>
              <a:ext uri="{28A0092B-C50C-407E-A947-70E740481C1C}">
                <a14:useLocalDpi xmlns:a14="http://schemas.microsoft.com/office/drawing/2010/main"/>
              </a:ext>
            </a:extLst>
          </a:blip>
          <a:stretch>
            <a:fillRect/>
          </a:stretch>
        </p:blipFill>
        <p:spPr>
          <a:xfrm>
            <a:off x="2625277" y="5110276"/>
            <a:ext cx="590795" cy="377048"/>
          </a:xfrm>
          <a:prstGeom prst="rect">
            <a:avLst/>
          </a:prstGeom>
        </p:spPr>
      </p:pic>
      <p:sp>
        <p:nvSpPr>
          <p:cNvPr id="44" name="object 44"/>
          <p:cNvSpPr/>
          <p:nvPr/>
        </p:nvSpPr>
        <p:spPr>
          <a:xfrm>
            <a:off x="3610541" y="4841635"/>
            <a:ext cx="0" cy="900430"/>
          </a:xfrm>
          <a:custGeom>
            <a:avLst/>
            <a:gdLst/>
            <a:ahLst/>
            <a:cxnLst/>
            <a:rect l="l" t="t" r="r" b="b"/>
            <a:pathLst>
              <a:path h="900429">
                <a:moveTo>
                  <a:pt x="0" y="0"/>
                </a:moveTo>
                <a:lnTo>
                  <a:pt x="0" y="899998"/>
                </a:lnTo>
              </a:path>
            </a:pathLst>
          </a:custGeom>
          <a:ln w="12700">
            <a:solidFill>
              <a:srgbClr val="231F20"/>
            </a:solidFill>
          </a:ln>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45" name="object 45"/>
          <p:cNvPicPr/>
          <p:nvPr/>
        </p:nvPicPr>
        <p:blipFill>
          <a:blip r:embed="rId10" cstate="email">
            <a:extLst>
              <a:ext uri="{28A0092B-C50C-407E-A947-70E740481C1C}">
                <a14:useLocalDpi xmlns:a14="http://schemas.microsoft.com/office/drawing/2010/main"/>
              </a:ext>
            </a:extLst>
          </a:blip>
          <a:stretch>
            <a:fillRect/>
          </a:stretch>
        </p:blipFill>
        <p:spPr>
          <a:xfrm>
            <a:off x="5048760" y="4835668"/>
            <a:ext cx="691426" cy="430978"/>
          </a:xfrm>
          <a:prstGeom prst="rect">
            <a:avLst/>
          </a:prstGeom>
        </p:spPr>
      </p:pic>
      <p:pic>
        <p:nvPicPr>
          <p:cNvPr id="46" name="object 46"/>
          <p:cNvPicPr/>
          <p:nvPr/>
        </p:nvPicPr>
        <p:blipFill>
          <a:blip r:embed="rId11" cstate="email">
            <a:extLst>
              <a:ext uri="{28A0092B-C50C-407E-A947-70E740481C1C}">
                <a14:useLocalDpi xmlns:a14="http://schemas.microsoft.com/office/drawing/2010/main"/>
              </a:ext>
            </a:extLst>
          </a:blip>
          <a:stretch>
            <a:fillRect/>
          </a:stretch>
        </p:blipFill>
        <p:spPr>
          <a:xfrm>
            <a:off x="4396428" y="4811722"/>
            <a:ext cx="478720" cy="478869"/>
          </a:xfrm>
          <a:prstGeom prst="rect">
            <a:avLst/>
          </a:prstGeom>
        </p:spPr>
      </p:pic>
      <p:grpSp>
        <p:nvGrpSpPr>
          <p:cNvPr id="47" name="object 47"/>
          <p:cNvGrpSpPr/>
          <p:nvPr/>
        </p:nvGrpSpPr>
        <p:grpSpPr>
          <a:xfrm>
            <a:off x="5931997" y="4867177"/>
            <a:ext cx="624205" cy="368300"/>
            <a:chOff x="5931997" y="5618762"/>
            <a:chExt cx="624205" cy="368300"/>
          </a:xfrm>
        </p:grpSpPr>
        <p:sp>
          <p:nvSpPr>
            <p:cNvPr id="48" name="object 48"/>
            <p:cNvSpPr/>
            <p:nvPr/>
          </p:nvSpPr>
          <p:spPr>
            <a:xfrm>
              <a:off x="5931997" y="5618762"/>
              <a:ext cx="624205" cy="368300"/>
            </a:xfrm>
            <a:custGeom>
              <a:avLst/>
              <a:gdLst/>
              <a:ahLst/>
              <a:cxnLst/>
              <a:rect l="l" t="t" r="r" b="b"/>
              <a:pathLst>
                <a:path w="624204" h="368300">
                  <a:moveTo>
                    <a:pt x="592328" y="0"/>
                  </a:moveTo>
                  <a:lnTo>
                    <a:pt x="31788" y="0"/>
                  </a:lnTo>
                  <a:lnTo>
                    <a:pt x="19443" y="2507"/>
                  </a:lnTo>
                  <a:lnTo>
                    <a:pt x="9336" y="9336"/>
                  </a:lnTo>
                  <a:lnTo>
                    <a:pt x="2507" y="19443"/>
                  </a:lnTo>
                  <a:lnTo>
                    <a:pt x="0" y="31788"/>
                  </a:lnTo>
                  <a:lnTo>
                    <a:pt x="0" y="336181"/>
                  </a:lnTo>
                  <a:lnTo>
                    <a:pt x="2507" y="348526"/>
                  </a:lnTo>
                  <a:lnTo>
                    <a:pt x="9336" y="358633"/>
                  </a:lnTo>
                  <a:lnTo>
                    <a:pt x="19443" y="365462"/>
                  </a:lnTo>
                  <a:lnTo>
                    <a:pt x="31788" y="367969"/>
                  </a:lnTo>
                  <a:lnTo>
                    <a:pt x="592328" y="367969"/>
                  </a:lnTo>
                  <a:lnTo>
                    <a:pt x="604672" y="365462"/>
                  </a:lnTo>
                  <a:lnTo>
                    <a:pt x="614780" y="358633"/>
                  </a:lnTo>
                  <a:lnTo>
                    <a:pt x="621608" y="348526"/>
                  </a:lnTo>
                  <a:lnTo>
                    <a:pt x="624116" y="336181"/>
                  </a:lnTo>
                  <a:lnTo>
                    <a:pt x="624116" y="31788"/>
                  </a:lnTo>
                  <a:lnTo>
                    <a:pt x="621608" y="19443"/>
                  </a:lnTo>
                  <a:lnTo>
                    <a:pt x="614780" y="9336"/>
                  </a:lnTo>
                  <a:lnTo>
                    <a:pt x="604672" y="2507"/>
                  </a:lnTo>
                  <a:lnTo>
                    <a:pt x="592328" y="0"/>
                  </a:lnTo>
                  <a:close/>
                </a:path>
              </a:pathLst>
            </a:custGeom>
            <a:solidFill>
              <a:srgbClr val="F173AC"/>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49" name="object 49"/>
            <p:cNvPicPr/>
            <p:nvPr/>
          </p:nvPicPr>
          <p:blipFill>
            <a:blip r:embed="rId12" cstate="email">
              <a:extLst>
                <a:ext uri="{28A0092B-C50C-407E-A947-70E740481C1C}">
                  <a14:useLocalDpi xmlns:a14="http://schemas.microsoft.com/office/drawing/2010/main"/>
                </a:ext>
              </a:extLst>
            </a:blip>
            <a:stretch>
              <a:fillRect/>
            </a:stretch>
          </p:blipFill>
          <p:spPr>
            <a:xfrm>
              <a:off x="5996273" y="5754803"/>
              <a:ext cx="177038" cy="94005"/>
            </a:xfrm>
            <a:prstGeom prst="rect">
              <a:avLst/>
            </a:prstGeom>
          </p:spPr>
        </p:pic>
        <p:pic>
          <p:nvPicPr>
            <p:cNvPr id="50" name="object 50"/>
            <p:cNvPicPr/>
            <p:nvPr/>
          </p:nvPicPr>
          <p:blipFill>
            <a:blip r:embed="rId13" cstate="email">
              <a:extLst>
                <a:ext uri="{28A0092B-C50C-407E-A947-70E740481C1C}">
                  <a14:useLocalDpi xmlns:a14="http://schemas.microsoft.com/office/drawing/2010/main"/>
                </a:ext>
              </a:extLst>
            </a:blip>
            <a:stretch>
              <a:fillRect/>
            </a:stretch>
          </p:blipFill>
          <p:spPr>
            <a:xfrm>
              <a:off x="6192672" y="5754803"/>
              <a:ext cx="299162" cy="95877"/>
            </a:xfrm>
            <a:prstGeom prst="rect">
              <a:avLst/>
            </a:prstGeom>
          </p:spPr>
        </p:pic>
      </p:grpSp>
      <p:grpSp>
        <p:nvGrpSpPr>
          <p:cNvPr id="51" name="object 51"/>
          <p:cNvGrpSpPr/>
          <p:nvPr/>
        </p:nvGrpSpPr>
        <p:grpSpPr>
          <a:xfrm>
            <a:off x="3918451" y="5571267"/>
            <a:ext cx="676275" cy="98425"/>
            <a:chOff x="3918451" y="6322852"/>
            <a:chExt cx="676275" cy="98425"/>
          </a:xfrm>
        </p:grpSpPr>
        <p:sp>
          <p:nvSpPr>
            <p:cNvPr id="52" name="object 52"/>
            <p:cNvSpPr/>
            <p:nvPr/>
          </p:nvSpPr>
          <p:spPr>
            <a:xfrm>
              <a:off x="4089717" y="6361226"/>
              <a:ext cx="466725" cy="22225"/>
            </a:xfrm>
            <a:custGeom>
              <a:avLst/>
              <a:gdLst/>
              <a:ahLst/>
              <a:cxnLst/>
              <a:rect l="l" t="t" r="r" b="b"/>
              <a:pathLst>
                <a:path w="466725" h="22225">
                  <a:moveTo>
                    <a:pt x="21653" y="4864"/>
                  </a:moveTo>
                  <a:lnTo>
                    <a:pt x="16802" y="0"/>
                  </a:lnTo>
                  <a:lnTo>
                    <a:pt x="4826" y="0"/>
                  </a:lnTo>
                  <a:lnTo>
                    <a:pt x="0" y="4864"/>
                  </a:lnTo>
                  <a:lnTo>
                    <a:pt x="0" y="16802"/>
                  </a:lnTo>
                  <a:lnTo>
                    <a:pt x="4826" y="21666"/>
                  </a:lnTo>
                  <a:lnTo>
                    <a:pt x="16802" y="21666"/>
                  </a:lnTo>
                  <a:lnTo>
                    <a:pt x="21653" y="16802"/>
                  </a:lnTo>
                  <a:lnTo>
                    <a:pt x="21653" y="10833"/>
                  </a:lnTo>
                  <a:lnTo>
                    <a:pt x="21653" y="4864"/>
                  </a:lnTo>
                  <a:close/>
                </a:path>
                <a:path w="466725" h="22225">
                  <a:moveTo>
                    <a:pt x="246087" y="4864"/>
                  </a:moveTo>
                  <a:lnTo>
                    <a:pt x="241261" y="0"/>
                  </a:lnTo>
                  <a:lnTo>
                    <a:pt x="229260" y="0"/>
                  </a:lnTo>
                  <a:lnTo>
                    <a:pt x="224434" y="4864"/>
                  </a:lnTo>
                  <a:lnTo>
                    <a:pt x="224434" y="16802"/>
                  </a:lnTo>
                  <a:lnTo>
                    <a:pt x="229260" y="21666"/>
                  </a:lnTo>
                  <a:lnTo>
                    <a:pt x="241261" y="21666"/>
                  </a:lnTo>
                  <a:lnTo>
                    <a:pt x="246087" y="16802"/>
                  </a:lnTo>
                  <a:lnTo>
                    <a:pt x="246087" y="10833"/>
                  </a:lnTo>
                  <a:lnTo>
                    <a:pt x="246087" y="4864"/>
                  </a:lnTo>
                  <a:close/>
                </a:path>
                <a:path w="466725" h="22225">
                  <a:moveTo>
                    <a:pt x="466585" y="4864"/>
                  </a:moveTo>
                  <a:lnTo>
                    <a:pt x="461733" y="0"/>
                  </a:lnTo>
                  <a:lnTo>
                    <a:pt x="449783" y="0"/>
                  </a:lnTo>
                  <a:lnTo>
                    <a:pt x="444931" y="4864"/>
                  </a:lnTo>
                  <a:lnTo>
                    <a:pt x="444931" y="16802"/>
                  </a:lnTo>
                  <a:lnTo>
                    <a:pt x="449783" y="21666"/>
                  </a:lnTo>
                  <a:lnTo>
                    <a:pt x="461733" y="21666"/>
                  </a:lnTo>
                  <a:lnTo>
                    <a:pt x="466585" y="16802"/>
                  </a:lnTo>
                  <a:lnTo>
                    <a:pt x="466585" y="10833"/>
                  </a:lnTo>
                  <a:lnTo>
                    <a:pt x="466585" y="4864"/>
                  </a:lnTo>
                  <a:close/>
                </a:path>
              </a:pathLst>
            </a:custGeom>
            <a:solidFill>
              <a:srgbClr val="939598"/>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53" name="object 53"/>
            <p:cNvSpPr/>
            <p:nvPr/>
          </p:nvSpPr>
          <p:spPr>
            <a:xfrm>
              <a:off x="3918451" y="6322852"/>
              <a:ext cx="676275" cy="98425"/>
            </a:xfrm>
            <a:custGeom>
              <a:avLst/>
              <a:gdLst/>
              <a:ahLst/>
              <a:cxnLst/>
              <a:rect l="l" t="t" r="r" b="b"/>
              <a:pathLst>
                <a:path w="676275" h="98425">
                  <a:moveTo>
                    <a:pt x="182105" y="0"/>
                  </a:moveTo>
                  <a:lnTo>
                    <a:pt x="162946" y="3860"/>
                  </a:lnTo>
                  <a:lnTo>
                    <a:pt x="147308" y="14393"/>
                  </a:lnTo>
                  <a:lnTo>
                    <a:pt x="136769" y="30030"/>
                  </a:lnTo>
                  <a:lnTo>
                    <a:pt x="132905" y="49199"/>
                  </a:lnTo>
                  <a:lnTo>
                    <a:pt x="136769" y="68352"/>
                  </a:lnTo>
                  <a:lnTo>
                    <a:pt x="147308" y="83991"/>
                  </a:lnTo>
                  <a:lnTo>
                    <a:pt x="162946" y="94534"/>
                  </a:lnTo>
                  <a:lnTo>
                    <a:pt x="182105" y="98399"/>
                  </a:lnTo>
                  <a:lnTo>
                    <a:pt x="189407" y="98399"/>
                  </a:lnTo>
                  <a:lnTo>
                    <a:pt x="209334" y="89077"/>
                  </a:lnTo>
                  <a:lnTo>
                    <a:pt x="231330" y="89077"/>
                  </a:lnTo>
                  <a:lnTo>
                    <a:pt x="231330" y="76746"/>
                  </a:lnTo>
                  <a:lnTo>
                    <a:pt x="182079" y="76746"/>
                  </a:lnTo>
                  <a:lnTo>
                    <a:pt x="171371" y="74576"/>
                  </a:lnTo>
                  <a:lnTo>
                    <a:pt x="162623" y="68664"/>
                  </a:lnTo>
                  <a:lnTo>
                    <a:pt x="156723" y="59906"/>
                  </a:lnTo>
                  <a:lnTo>
                    <a:pt x="154558" y="49199"/>
                  </a:lnTo>
                  <a:lnTo>
                    <a:pt x="156723" y="38473"/>
                  </a:lnTo>
                  <a:lnTo>
                    <a:pt x="162623" y="29708"/>
                  </a:lnTo>
                  <a:lnTo>
                    <a:pt x="171371" y="23796"/>
                  </a:lnTo>
                  <a:lnTo>
                    <a:pt x="182079" y="21628"/>
                  </a:lnTo>
                  <a:lnTo>
                    <a:pt x="221791" y="21628"/>
                  </a:lnTo>
                  <a:lnTo>
                    <a:pt x="216909" y="14393"/>
                  </a:lnTo>
                  <a:lnTo>
                    <a:pt x="201262" y="3860"/>
                  </a:lnTo>
                  <a:lnTo>
                    <a:pt x="182105" y="0"/>
                  </a:lnTo>
                  <a:close/>
                </a:path>
                <a:path w="676275" h="98425">
                  <a:moveTo>
                    <a:pt x="231330" y="89077"/>
                  </a:moveTo>
                  <a:lnTo>
                    <a:pt x="209676" y="89077"/>
                  </a:lnTo>
                  <a:lnTo>
                    <a:pt x="209676" y="97421"/>
                  </a:lnTo>
                  <a:lnTo>
                    <a:pt x="231330" y="97421"/>
                  </a:lnTo>
                  <a:lnTo>
                    <a:pt x="231330" y="89077"/>
                  </a:lnTo>
                  <a:close/>
                </a:path>
                <a:path w="676275" h="98425">
                  <a:moveTo>
                    <a:pt x="221791" y="21628"/>
                  </a:moveTo>
                  <a:lnTo>
                    <a:pt x="182079" y="21628"/>
                  </a:lnTo>
                  <a:lnTo>
                    <a:pt x="192822" y="23796"/>
                  </a:lnTo>
                  <a:lnTo>
                    <a:pt x="201585" y="29708"/>
                  </a:lnTo>
                  <a:lnTo>
                    <a:pt x="207488" y="38473"/>
                  </a:lnTo>
                  <a:lnTo>
                    <a:pt x="209651" y="49199"/>
                  </a:lnTo>
                  <a:lnTo>
                    <a:pt x="207488" y="59906"/>
                  </a:lnTo>
                  <a:lnTo>
                    <a:pt x="201585" y="68664"/>
                  </a:lnTo>
                  <a:lnTo>
                    <a:pt x="192822" y="74576"/>
                  </a:lnTo>
                  <a:lnTo>
                    <a:pt x="182079" y="76746"/>
                  </a:lnTo>
                  <a:lnTo>
                    <a:pt x="231330" y="76746"/>
                  </a:lnTo>
                  <a:lnTo>
                    <a:pt x="231330" y="49199"/>
                  </a:lnTo>
                  <a:lnTo>
                    <a:pt x="227460" y="30030"/>
                  </a:lnTo>
                  <a:lnTo>
                    <a:pt x="221791" y="21628"/>
                  </a:lnTo>
                  <a:close/>
                </a:path>
                <a:path w="676275" h="98425">
                  <a:moveTo>
                    <a:pt x="406565" y="0"/>
                  </a:moveTo>
                  <a:lnTo>
                    <a:pt x="387389" y="3860"/>
                  </a:lnTo>
                  <a:lnTo>
                    <a:pt x="371740" y="14393"/>
                  </a:lnTo>
                  <a:lnTo>
                    <a:pt x="361193" y="30030"/>
                  </a:lnTo>
                  <a:lnTo>
                    <a:pt x="357327" y="49199"/>
                  </a:lnTo>
                  <a:lnTo>
                    <a:pt x="361193" y="68352"/>
                  </a:lnTo>
                  <a:lnTo>
                    <a:pt x="371740" y="83991"/>
                  </a:lnTo>
                  <a:lnTo>
                    <a:pt x="387389" y="94534"/>
                  </a:lnTo>
                  <a:lnTo>
                    <a:pt x="406565" y="98399"/>
                  </a:lnTo>
                  <a:lnTo>
                    <a:pt x="413842" y="98399"/>
                  </a:lnTo>
                  <a:lnTo>
                    <a:pt x="433806" y="89077"/>
                  </a:lnTo>
                  <a:lnTo>
                    <a:pt x="455790" y="89077"/>
                  </a:lnTo>
                  <a:lnTo>
                    <a:pt x="455790" y="76746"/>
                  </a:lnTo>
                  <a:lnTo>
                    <a:pt x="406539" y="76746"/>
                  </a:lnTo>
                  <a:lnTo>
                    <a:pt x="395806" y="74576"/>
                  </a:lnTo>
                  <a:lnTo>
                    <a:pt x="387051" y="68664"/>
                  </a:lnTo>
                  <a:lnTo>
                    <a:pt x="381154" y="59906"/>
                  </a:lnTo>
                  <a:lnTo>
                    <a:pt x="378993" y="49199"/>
                  </a:lnTo>
                  <a:lnTo>
                    <a:pt x="381154" y="38473"/>
                  </a:lnTo>
                  <a:lnTo>
                    <a:pt x="387051" y="29708"/>
                  </a:lnTo>
                  <a:lnTo>
                    <a:pt x="395806" y="23796"/>
                  </a:lnTo>
                  <a:lnTo>
                    <a:pt x="406539" y="21628"/>
                  </a:lnTo>
                  <a:lnTo>
                    <a:pt x="446244" y="21628"/>
                  </a:lnTo>
                  <a:lnTo>
                    <a:pt x="441359" y="14393"/>
                  </a:lnTo>
                  <a:lnTo>
                    <a:pt x="425711" y="3860"/>
                  </a:lnTo>
                  <a:lnTo>
                    <a:pt x="406565" y="0"/>
                  </a:lnTo>
                  <a:close/>
                </a:path>
                <a:path w="676275" h="98425">
                  <a:moveTo>
                    <a:pt x="455790" y="89077"/>
                  </a:moveTo>
                  <a:lnTo>
                    <a:pt x="434111" y="89077"/>
                  </a:lnTo>
                  <a:lnTo>
                    <a:pt x="434111" y="97421"/>
                  </a:lnTo>
                  <a:lnTo>
                    <a:pt x="455790" y="97421"/>
                  </a:lnTo>
                  <a:lnTo>
                    <a:pt x="455790" y="89077"/>
                  </a:lnTo>
                  <a:close/>
                </a:path>
                <a:path w="676275" h="98425">
                  <a:moveTo>
                    <a:pt x="446244" y="21628"/>
                  </a:moveTo>
                  <a:lnTo>
                    <a:pt x="406539" y="21628"/>
                  </a:lnTo>
                  <a:lnTo>
                    <a:pt x="417271" y="23796"/>
                  </a:lnTo>
                  <a:lnTo>
                    <a:pt x="426035" y="29708"/>
                  </a:lnTo>
                  <a:lnTo>
                    <a:pt x="431944" y="38473"/>
                  </a:lnTo>
                  <a:lnTo>
                    <a:pt x="434111" y="49199"/>
                  </a:lnTo>
                  <a:lnTo>
                    <a:pt x="431944" y="59906"/>
                  </a:lnTo>
                  <a:lnTo>
                    <a:pt x="426035" y="68664"/>
                  </a:lnTo>
                  <a:lnTo>
                    <a:pt x="417271" y="74576"/>
                  </a:lnTo>
                  <a:lnTo>
                    <a:pt x="406539" y="76746"/>
                  </a:lnTo>
                  <a:lnTo>
                    <a:pt x="455790" y="76746"/>
                  </a:lnTo>
                  <a:lnTo>
                    <a:pt x="455790" y="49199"/>
                  </a:lnTo>
                  <a:lnTo>
                    <a:pt x="451917" y="30030"/>
                  </a:lnTo>
                  <a:lnTo>
                    <a:pt x="446244" y="21628"/>
                  </a:lnTo>
                  <a:close/>
                </a:path>
                <a:path w="676275" h="98425">
                  <a:moveTo>
                    <a:pt x="627062" y="0"/>
                  </a:moveTo>
                  <a:lnTo>
                    <a:pt x="607894" y="3860"/>
                  </a:lnTo>
                  <a:lnTo>
                    <a:pt x="592234" y="14393"/>
                  </a:lnTo>
                  <a:lnTo>
                    <a:pt x="581672" y="30030"/>
                  </a:lnTo>
                  <a:lnTo>
                    <a:pt x="577799" y="49199"/>
                  </a:lnTo>
                  <a:lnTo>
                    <a:pt x="581672" y="68352"/>
                  </a:lnTo>
                  <a:lnTo>
                    <a:pt x="592234" y="83991"/>
                  </a:lnTo>
                  <a:lnTo>
                    <a:pt x="607894" y="94534"/>
                  </a:lnTo>
                  <a:lnTo>
                    <a:pt x="627062" y="98399"/>
                  </a:lnTo>
                  <a:lnTo>
                    <a:pt x="634339" y="98399"/>
                  </a:lnTo>
                  <a:lnTo>
                    <a:pt x="654265" y="89077"/>
                  </a:lnTo>
                  <a:lnTo>
                    <a:pt x="676262" y="89077"/>
                  </a:lnTo>
                  <a:lnTo>
                    <a:pt x="676262" y="76746"/>
                  </a:lnTo>
                  <a:lnTo>
                    <a:pt x="627037" y="76746"/>
                  </a:lnTo>
                  <a:lnTo>
                    <a:pt x="616299" y="74576"/>
                  </a:lnTo>
                  <a:lnTo>
                    <a:pt x="607536" y="68664"/>
                  </a:lnTo>
                  <a:lnTo>
                    <a:pt x="601630" y="59906"/>
                  </a:lnTo>
                  <a:lnTo>
                    <a:pt x="599465" y="49199"/>
                  </a:lnTo>
                  <a:lnTo>
                    <a:pt x="601630" y="38473"/>
                  </a:lnTo>
                  <a:lnTo>
                    <a:pt x="607536" y="29708"/>
                  </a:lnTo>
                  <a:lnTo>
                    <a:pt x="616299" y="23796"/>
                  </a:lnTo>
                  <a:lnTo>
                    <a:pt x="627037" y="21628"/>
                  </a:lnTo>
                  <a:lnTo>
                    <a:pt x="666718" y="21628"/>
                  </a:lnTo>
                  <a:lnTo>
                    <a:pt x="661835" y="14393"/>
                  </a:lnTo>
                  <a:lnTo>
                    <a:pt x="646194" y="3860"/>
                  </a:lnTo>
                  <a:lnTo>
                    <a:pt x="627062" y="0"/>
                  </a:lnTo>
                  <a:close/>
                </a:path>
                <a:path w="676275" h="98425">
                  <a:moveTo>
                    <a:pt x="676262" y="89077"/>
                  </a:moveTo>
                  <a:lnTo>
                    <a:pt x="654608" y="89077"/>
                  </a:lnTo>
                  <a:lnTo>
                    <a:pt x="654608" y="97421"/>
                  </a:lnTo>
                  <a:lnTo>
                    <a:pt x="676262" y="97421"/>
                  </a:lnTo>
                  <a:lnTo>
                    <a:pt x="676262" y="89077"/>
                  </a:lnTo>
                  <a:close/>
                </a:path>
                <a:path w="676275" h="98425">
                  <a:moveTo>
                    <a:pt x="666718" y="21628"/>
                  </a:moveTo>
                  <a:lnTo>
                    <a:pt x="627037" y="21628"/>
                  </a:lnTo>
                  <a:lnTo>
                    <a:pt x="637758" y="23796"/>
                  </a:lnTo>
                  <a:lnTo>
                    <a:pt x="646523" y="29708"/>
                  </a:lnTo>
                  <a:lnTo>
                    <a:pt x="652438" y="38473"/>
                  </a:lnTo>
                  <a:lnTo>
                    <a:pt x="654608" y="49199"/>
                  </a:lnTo>
                  <a:lnTo>
                    <a:pt x="652438" y="59906"/>
                  </a:lnTo>
                  <a:lnTo>
                    <a:pt x="646523" y="68664"/>
                  </a:lnTo>
                  <a:lnTo>
                    <a:pt x="637758" y="74576"/>
                  </a:lnTo>
                  <a:lnTo>
                    <a:pt x="627037" y="76746"/>
                  </a:lnTo>
                  <a:lnTo>
                    <a:pt x="676262" y="76746"/>
                  </a:lnTo>
                  <a:lnTo>
                    <a:pt x="676262" y="49199"/>
                  </a:lnTo>
                  <a:lnTo>
                    <a:pt x="672389" y="30030"/>
                  </a:lnTo>
                  <a:lnTo>
                    <a:pt x="666718" y="21628"/>
                  </a:lnTo>
                  <a:close/>
                </a:path>
                <a:path w="676275" h="98425">
                  <a:moveTo>
                    <a:pt x="295325" y="0"/>
                  </a:moveTo>
                  <a:lnTo>
                    <a:pt x="276167" y="3860"/>
                  </a:lnTo>
                  <a:lnTo>
                    <a:pt x="260529" y="14393"/>
                  </a:lnTo>
                  <a:lnTo>
                    <a:pt x="249989" y="30030"/>
                  </a:lnTo>
                  <a:lnTo>
                    <a:pt x="246125" y="49199"/>
                  </a:lnTo>
                  <a:lnTo>
                    <a:pt x="246125" y="97421"/>
                  </a:lnTo>
                  <a:lnTo>
                    <a:pt x="267754" y="97421"/>
                  </a:lnTo>
                  <a:lnTo>
                    <a:pt x="267754" y="49199"/>
                  </a:lnTo>
                  <a:lnTo>
                    <a:pt x="269919" y="38473"/>
                  </a:lnTo>
                  <a:lnTo>
                    <a:pt x="275824" y="29708"/>
                  </a:lnTo>
                  <a:lnTo>
                    <a:pt x="284588" y="23796"/>
                  </a:lnTo>
                  <a:lnTo>
                    <a:pt x="295325" y="21628"/>
                  </a:lnTo>
                  <a:lnTo>
                    <a:pt x="335011" y="21628"/>
                  </a:lnTo>
                  <a:lnTo>
                    <a:pt x="330130" y="14393"/>
                  </a:lnTo>
                  <a:lnTo>
                    <a:pt x="314482" y="3860"/>
                  </a:lnTo>
                  <a:lnTo>
                    <a:pt x="295325" y="0"/>
                  </a:lnTo>
                  <a:close/>
                </a:path>
                <a:path w="676275" h="98425">
                  <a:moveTo>
                    <a:pt x="335011" y="21628"/>
                  </a:moveTo>
                  <a:lnTo>
                    <a:pt x="295325" y="21628"/>
                  </a:lnTo>
                  <a:lnTo>
                    <a:pt x="306057" y="23796"/>
                  </a:lnTo>
                  <a:lnTo>
                    <a:pt x="314821" y="29708"/>
                  </a:lnTo>
                  <a:lnTo>
                    <a:pt x="320730" y="38473"/>
                  </a:lnTo>
                  <a:lnTo>
                    <a:pt x="322897" y="49199"/>
                  </a:lnTo>
                  <a:lnTo>
                    <a:pt x="322897" y="97421"/>
                  </a:lnTo>
                  <a:lnTo>
                    <a:pt x="344550" y="97421"/>
                  </a:lnTo>
                  <a:lnTo>
                    <a:pt x="344550" y="49199"/>
                  </a:lnTo>
                  <a:lnTo>
                    <a:pt x="340681" y="30030"/>
                  </a:lnTo>
                  <a:lnTo>
                    <a:pt x="335011" y="21628"/>
                  </a:lnTo>
                  <a:close/>
                </a:path>
                <a:path w="676275" h="98425">
                  <a:moveTo>
                    <a:pt x="517804" y="0"/>
                  </a:moveTo>
                  <a:lnTo>
                    <a:pt x="498625" y="3860"/>
                  </a:lnTo>
                  <a:lnTo>
                    <a:pt x="482966" y="14393"/>
                  </a:lnTo>
                  <a:lnTo>
                    <a:pt x="472411" y="30030"/>
                  </a:lnTo>
                  <a:lnTo>
                    <a:pt x="468541" y="49199"/>
                  </a:lnTo>
                  <a:lnTo>
                    <a:pt x="472411" y="68352"/>
                  </a:lnTo>
                  <a:lnTo>
                    <a:pt x="482966" y="83991"/>
                  </a:lnTo>
                  <a:lnTo>
                    <a:pt x="498625" y="94534"/>
                  </a:lnTo>
                  <a:lnTo>
                    <a:pt x="517804" y="98399"/>
                  </a:lnTo>
                  <a:lnTo>
                    <a:pt x="534499" y="95492"/>
                  </a:lnTo>
                  <a:lnTo>
                    <a:pt x="548740" y="87450"/>
                  </a:lnTo>
                  <a:lnTo>
                    <a:pt x="558222" y="76746"/>
                  </a:lnTo>
                  <a:lnTo>
                    <a:pt x="517804" y="76746"/>
                  </a:lnTo>
                  <a:lnTo>
                    <a:pt x="507050" y="74576"/>
                  </a:lnTo>
                  <a:lnTo>
                    <a:pt x="498274" y="68664"/>
                  </a:lnTo>
                  <a:lnTo>
                    <a:pt x="492361" y="59906"/>
                  </a:lnTo>
                  <a:lnTo>
                    <a:pt x="490194" y="49199"/>
                  </a:lnTo>
                  <a:lnTo>
                    <a:pt x="492361" y="38473"/>
                  </a:lnTo>
                  <a:lnTo>
                    <a:pt x="498274" y="29708"/>
                  </a:lnTo>
                  <a:lnTo>
                    <a:pt x="507050" y="23796"/>
                  </a:lnTo>
                  <a:lnTo>
                    <a:pt x="517804" y="21628"/>
                  </a:lnTo>
                  <a:lnTo>
                    <a:pt x="558209" y="21628"/>
                  </a:lnTo>
                  <a:lnTo>
                    <a:pt x="548740" y="10939"/>
                  </a:lnTo>
                  <a:lnTo>
                    <a:pt x="534499" y="2903"/>
                  </a:lnTo>
                  <a:lnTo>
                    <a:pt x="517804" y="0"/>
                  </a:lnTo>
                  <a:close/>
                </a:path>
                <a:path w="676275" h="98425">
                  <a:moveTo>
                    <a:pt x="565797" y="60032"/>
                  </a:moveTo>
                  <a:lnTo>
                    <a:pt x="543115" y="60032"/>
                  </a:lnTo>
                  <a:lnTo>
                    <a:pt x="538989" y="66796"/>
                  </a:lnTo>
                  <a:lnTo>
                    <a:pt x="533145" y="72080"/>
                  </a:lnTo>
                  <a:lnTo>
                    <a:pt x="525959" y="75518"/>
                  </a:lnTo>
                  <a:lnTo>
                    <a:pt x="517804" y="76746"/>
                  </a:lnTo>
                  <a:lnTo>
                    <a:pt x="558222" y="76746"/>
                  </a:lnTo>
                  <a:lnTo>
                    <a:pt x="559511" y="75291"/>
                  </a:lnTo>
                  <a:lnTo>
                    <a:pt x="565797" y="60032"/>
                  </a:lnTo>
                  <a:close/>
                </a:path>
                <a:path w="676275" h="98425">
                  <a:moveTo>
                    <a:pt x="558209" y="21628"/>
                  </a:moveTo>
                  <a:lnTo>
                    <a:pt x="517804" y="21628"/>
                  </a:lnTo>
                  <a:lnTo>
                    <a:pt x="525959" y="22859"/>
                  </a:lnTo>
                  <a:lnTo>
                    <a:pt x="533145" y="26306"/>
                  </a:lnTo>
                  <a:lnTo>
                    <a:pt x="538989" y="31598"/>
                  </a:lnTo>
                  <a:lnTo>
                    <a:pt x="543115" y="38366"/>
                  </a:lnTo>
                  <a:lnTo>
                    <a:pt x="565797" y="38366"/>
                  </a:lnTo>
                  <a:lnTo>
                    <a:pt x="559511" y="23097"/>
                  </a:lnTo>
                  <a:lnTo>
                    <a:pt x="558209" y="21628"/>
                  </a:lnTo>
                  <a:close/>
                </a:path>
                <a:path w="676275" h="98425">
                  <a:moveTo>
                    <a:pt x="70891" y="0"/>
                  </a:moveTo>
                  <a:lnTo>
                    <a:pt x="49212" y="0"/>
                  </a:lnTo>
                  <a:lnTo>
                    <a:pt x="30062" y="3860"/>
                  </a:lnTo>
                  <a:lnTo>
                    <a:pt x="14419" y="14393"/>
                  </a:lnTo>
                  <a:lnTo>
                    <a:pt x="3869" y="30030"/>
                  </a:lnTo>
                  <a:lnTo>
                    <a:pt x="0" y="49199"/>
                  </a:lnTo>
                  <a:lnTo>
                    <a:pt x="0" y="97421"/>
                  </a:lnTo>
                  <a:lnTo>
                    <a:pt x="21666" y="97421"/>
                  </a:lnTo>
                  <a:lnTo>
                    <a:pt x="21666" y="49199"/>
                  </a:lnTo>
                  <a:lnTo>
                    <a:pt x="23830" y="38473"/>
                  </a:lnTo>
                  <a:lnTo>
                    <a:pt x="29733" y="29708"/>
                  </a:lnTo>
                  <a:lnTo>
                    <a:pt x="38489" y="23796"/>
                  </a:lnTo>
                  <a:lnTo>
                    <a:pt x="49212" y="21628"/>
                  </a:lnTo>
                  <a:lnTo>
                    <a:pt x="110560" y="21628"/>
                  </a:lnTo>
                  <a:lnTo>
                    <a:pt x="105683" y="14393"/>
                  </a:lnTo>
                  <a:lnTo>
                    <a:pt x="90044" y="3860"/>
                  </a:lnTo>
                  <a:lnTo>
                    <a:pt x="70891" y="0"/>
                  </a:lnTo>
                  <a:close/>
                </a:path>
                <a:path w="676275" h="98425">
                  <a:moveTo>
                    <a:pt x="70891" y="21628"/>
                  </a:moveTo>
                  <a:lnTo>
                    <a:pt x="49212" y="21628"/>
                  </a:lnTo>
                  <a:lnTo>
                    <a:pt x="49212" y="97421"/>
                  </a:lnTo>
                  <a:lnTo>
                    <a:pt x="70891" y="97421"/>
                  </a:lnTo>
                  <a:lnTo>
                    <a:pt x="70891" y="21628"/>
                  </a:lnTo>
                  <a:close/>
                </a:path>
                <a:path w="676275" h="98425">
                  <a:moveTo>
                    <a:pt x="110560" y="21628"/>
                  </a:moveTo>
                  <a:lnTo>
                    <a:pt x="70891" y="21628"/>
                  </a:lnTo>
                  <a:lnTo>
                    <a:pt x="81628" y="23796"/>
                  </a:lnTo>
                  <a:lnTo>
                    <a:pt x="90392" y="29708"/>
                  </a:lnTo>
                  <a:lnTo>
                    <a:pt x="96298" y="38473"/>
                  </a:lnTo>
                  <a:lnTo>
                    <a:pt x="98463" y="49199"/>
                  </a:lnTo>
                  <a:lnTo>
                    <a:pt x="98463" y="97421"/>
                  </a:lnTo>
                  <a:lnTo>
                    <a:pt x="120091" y="97421"/>
                  </a:lnTo>
                  <a:lnTo>
                    <a:pt x="120091" y="49199"/>
                  </a:lnTo>
                  <a:lnTo>
                    <a:pt x="116225" y="30030"/>
                  </a:lnTo>
                  <a:lnTo>
                    <a:pt x="110560" y="21628"/>
                  </a:lnTo>
                  <a:close/>
                </a:path>
              </a:pathLst>
            </a:custGeom>
            <a:solidFill>
              <a:srgbClr val="231F20"/>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sp>
        <p:nvSpPr>
          <p:cNvPr id="54" name="object 54"/>
          <p:cNvSpPr/>
          <p:nvPr/>
        </p:nvSpPr>
        <p:spPr>
          <a:xfrm>
            <a:off x="6728607" y="4934494"/>
            <a:ext cx="570865" cy="233679"/>
          </a:xfrm>
          <a:custGeom>
            <a:avLst/>
            <a:gdLst/>
            <a:ahLst/>
            <a:cxnLst/>
            <a:rect l="l" t="t" r="r" b="b"/>
            <a:pathLst>
              <a:path w="570865" h="233679">
                <a:moveTo>
                  <a:pt x="84797" y="84848"/>
                </a:moveTo>
                <a:lnTo>
                  <a:pt x="31800" y="84848"/>
                </a:lnTo>
                <a:lnTo>
                  <a:pt x="31800" y="116649"/>
                </a:lnTo>
                <a:lnTo>
                  <a:pt x="37311" y="144760"/>
                </a:lnTo>
                <a:lnTo>
                  <a:pt x="52385" y="167944"/>
                </a:lnTo>
                <a:lnTo>
                  <a:pt x="74840" y="184004"/>
                </a:lnTo>
                <a:lnTo>
                  <a:pt x="102488" y="190741"/>
                </a:lnTo>
                <a:lnTo>
                  <a:pt x="113836" y="208000"/>
                </a:lnTo>
                <a:lnTo>
                  <a:pt x="129397" y="221464"/>
                </a:lnTo>
                <a:lnTo>
                  <a:pt x="148276" y="230215"/>
                </a:lnTo>
                <a:lnTo>
                  <a:pt x="169583" y="233337"/>
                </a:lnTo>
                <a:lnTo>
                  <a:pt x="181946" y="232298"/>
                </a:lnTo>
                <a:lnTo>
                  <a:pt x="193621" y="229303"/>
                </a:lnTo>
                <a:lnTo>
                  <a:pt x="204462" y="224534"/>
                </a:lnTo>
                <a:lnTo>
                  <a:pt x="214325" y="218173"/>
                </a:lnTo>
                <a:lnTo>
                  <a:pt x="290385" y="218173"/>
                </a:lnTo>
                <a:lnTo>
                  <a:pt x="290385" y="205854"/>
                </a:lnTo>
                <a:lnTo>
                  <a:pt x="226783" y="205854"/>
                </a:lnTo>
                <a:lnTo>
                  <a:pt x="226783" y="180251"/>
                </a:lnTo>
                <a:lnTo>
                  <a:pt x="169583" y="180251"/>
                </a:lnTo>
                <a:lnTo>
                  <a:pt x="161338" y="178585"/>
                </a:lnTo>
                <a:lnTo>
                  <a:pt x="154605" y="174043"/>
                </a:lnTo>
                <a:lnTo>
                  <a:pt x="150064" y="167306"/>
                </a:lnTo>
                <a:lnTo>
                  <a:pt x="148399" y="159054"/>
                </a:lnTo>
                <a:lnTo>
                  <a:pt x="150064" y="150799"/>
                </a:lnTo>
                <a:lnTo>
                  <a:pt x="154605" y="144067"/>
                </a:lnTo>
                <a:lnTo>
                  <a:pt x="161338" y="139532"/>
                </a:lnTo>
                <a:lnTo>
                  <a:pt x="169583" y="137871"/>
                </a:lnTo>
                <a:lnTo>
                  <a:pt x="226783" y="137871"/>
                </a:lnTo>
                <a:lnTo>
                  <a:pt x="226783" y="136575"/>
                </a:lnTo>
                <a:lnTo>
                  <a:pt x="98869" y="136575"/>
                </a:lnTo>
                <a:lnTo>
                  <a:pt x="90703" y="133642"/>
                </a:lnTo>
                <a:lnTo>
                  <a:pt x="84797" y="125844"/>
                </a:lnTo>
                <a:lnTo>
                  <a:pt x="84797" y="84848"/>
                </a:lnTo>
                <a:close/>
              </a:path>
              <a:path w="570865" h="233679">
                <a:moveTo>
                  <a:pt x="570433" y="211607"/>
                </a:moveTo>
                <a:lnTo>
                  <a:pt x="422681" y="211607"/>
                </a:lnTo>
                <a:lnTo>
                  <a:pt x="433635" y="220633"/>
                </a:lnTo>
                <a:lnTo>
                  <a:pt x="446203" y="227477"/>
                </a:lnTo>
                <a:lnTo>
                  <a:pt x="460087" y="231818"/>
                </a:lnTo>
                <a:lnTo>
                  <a:pt x="474992" y="233337"/>
                </a:lnTo>
                <a:lnTo>
                  <a:pt x="488309" y="232133"/>
                </a:lnTo>
                <a:lnTo>
                  <a:pt x="500829" y="228673"/>
                </a:lnTo>
                <a:lnTo>
                  <a:pt x="512356" y="223178"/>
                </a:lnTo>
                <a:lnTo>
                  <a:pt x="522693" y="215874"/>
                </a:lnTo>
                <a:lnTo>
                  <a:pt x="570433" y="215874"/>
                </a:lnTo>
                <a:lnTo>
                  <a:pt x="570433" y="211607"/>
                </a:lnTo>
                <a:close/>
              </a:path>
              <a:path w="570865" h="233679">
                <a:moveTo>
                  <a:pt x="570433" y="215874"/>
                </a:moveTo>
                <a:lnTo>
                  <a:pt x="522693" y="215874"/>
                </a:lnTo>
                <a:lnTo>
                  <a:pt x="533051" y="223178"/>
                </a:lnTo>
                <a:lnTo>
                  <a:pt x="544596" y="228673"/>
                </a:lnTo>
                <a:lnTo>
                  <a:pt x="557124" y="232133"/>
                </a:lnTo>
                <a:lnTo>
                  <a:pt x="570433" y="233337"/>
                </a:lnTo>
                <a:lnTo>
                  <a:pt x="570433" y="215874"/>
                </a:lnTo>
                <a:close/>
              </a:path>
              <a:path w="570865" h="233679">
                <a:moveTo>
                  <a:pt x="290385" y="218173"/>
                </a:moveTo>
                <a:lnTo>
                  <a:pt x="214325" y="218173"/>
                </a:lnTo>
                <a:lnTo>
                  <a:pt x="214325" y="218313"/>
                </a:lnTo>
                <a:lnTo>
                  <a:pt x="290385" y="218313"/>
                </a:lnTo>
                <a:lnTo>
                  <a:pt x="290385" y="218173"/>
                </a:lnTo>
                <a:close/>
              </a:path>
              <a:path w="570865" h="233679">
                <a:moveTo>
                  <a:pt x="303910" y="150190"/>
                </a:moveTo>
                <a:lnTo>
                  <a:pt x="290385" y="150190"/>
                </a:lnTo>
                <a:lnTo>
                  <a:pt x="305012" y="177545"/>
                </a:lnTo>
                <a:lnTo>
                  <a:pt x="326956" y="199105"/>
                </a:lnTo>
                <a:lnTo>
                  <a:pt x="354598" y="213239"/>
                </a:lnTo>
                <a:lnTo>
                  <a:pt x="386321" y="218313"/>
                </a:lnTo>
                <a:lnTo>
                  <a:pt x="395706" y="217881"/>
                </a:lnTo>
                <a:lnTo>
                  <a:pt x="404920" y="216603"/>
                </a:lnTo>
                <a:lnTo>
                  <a:pt x="413924" y="214503"/>
                </a:lnTo>
                <a:lnTo>
                  <a:pt x="422681" y="211607"/>
                </a:lnTo>
                <a:lnTo>
                  <a:pt x="570433" y="211607"/>
                </a:lnTo>
                <a:lnTo>
                  <a:pt x="570433" y="205854"/>
                </a:lnTo>
                <a:lnTo>
                  <a:pt x="386321" y="205854"/>
                </a:lnTo>
                <a:lnTo>
                  <a:pt x="351637" y="198827"/>
                </a:lnTo>
                <a:lnTo>
                  <a:pt x="323278" y="179682"/>
                </a:lnTo>
                <a:lnTo>
                  <a:pt x="304139" y="151322"/>
                </a:lnTo>
                <a:lnTo>
                  <a:pt x="303910" y="150190"/>
                </a:lnTo>
                <a:close/>
              </a:path>
              <a:path w="570865" h="233679">
                <a:moveTo>
                  <a:pt x="290385" y="27444"/>
                </a:moveTo>
                <a:lnTo>
                  <a:pt x="277926" y="27444"/>
                </a:lnTo>
                <a:lnTo>
                  <a:pt x="277926" y="205854"/>
                </a:lnTo>
                <a:lnTo>
                  <a:pt x="290385" y="205854"/>
                </a:lnTo>
                <a:lnTo>
                  <a:pt x="290385" y="150190"/>
                </a:lnTo>
                <a:lnTo>
                  <a:pt x="303910" y="150190"/>
                </a:lnTo>
                <a:lnTo>
                  <a:pt x="297116" y="116649"/>
                </a:lnTo>
                <a:lnTo>
                  <a:pt x="303911" y="83083"/>
                </a:lnTo>
                <a:lnTo>
                  <a:pt x="290385" y="83083"/>
                </a:lnTo>
                <a:lnTo>
                  <a:pt x="290385" y="27444"/>
                </a:lnTo>
                <a:close/>
              </a:path>
              <a:path w="570865" h="233679">
                <a:moveTo>
                  <a:pt x="457692" y="147535"/>
                </a:moveTo>
                <a:lnTo>
                  <a:pt x="408444" y="147535"/>
                </a:lnTo>
                <a:lnTo>
                  <a:pt x="444779" y="183896"/>
                </a:lnTo>
                <a:lnTo>
                  <a:pt x="431857" y="193279"/>
                </a:lnTo>
                <a:lnTo>
                  <a:pt x="417612" y="200166"/>
                </a:lnTo>
                <a:lnTo>
                  <a:pt x="402336" y="204407"/>
                </a:lnTo>
                <a:lnTo>
                  <a:pt x="386321" y="205854"/>
                </a:lnTo>
                <a:lnTo>
                  <a:pt x="570433" y="205854"/>
                </a:lnTo>
                <a:lnTo>
                  <a:pt x="570433" y="180251"/>
                </a:lnTo>
                <a:lnTo>
                  <a:pt x="474992" y="180251"/>
                </a:lnTo>
                <a:lnTo>
                  <a:pt x="466752" y="178585"/>
                </a:lnTo>
                <a:lnTo>
                  <a:pt x="460027" y="174043"/>
                </a:lnTo>
                <a:lnTo>
                  <a:pt x="455495" y="167306"/>
                </a:lnTo>
                <a:lnTo>
                  <a:pt x="453834" y="159054"/>
                </a:lnTo>
                <a:lnTo>
                  <a:pt x="455495" y="150799"/>
                </a:lnTo>
                <a:lnTo>
                  <a:pt x="457692" y="147535"/>
                </a:lnTo>
                <a:close/>
              </a:path>
              <a:path w="570865" h="233679">
                <a:moveTo>
                  <a:pt x="226783" y="137871"/>
                </a:moveTo>
                <a:lnTo>
                  <a:pt x="169583" y="137871"/>
                </a:lnTo>
                <a:lnTo>
                  <a:pt x="177849" y="139532"/>
                </a:lnTo>
                <a:lnTo>
                  <a:pt x="184594" y="144067"/>
                </a:lnTo>
                <a:lnTo>
                  <a:pt x="189139" y="150799"/>
                </a:lnTo>
                <a:lnTo>
                  <a:pt x="190804" y="159054"/>
                </a:lnTo>
                <a:lnTo>
                  <a:pt x="189139" y="167306"/>
                </a:lnTo>
                <a:lnTo>
                  <a:pt x="184594" y="174043"/>
                </a:lnTo>
                <a:lnTo>
                  <a:pt x="177849" y="178585"/>
                </a:lnTo>
                <a:lnTo>
                  <a:pt x="169583" y="180251"/>
                </a:lnTo>
                <a:lnTo>
                  <a:pt x="226783" y="180251"/>
                </a:lnTo>
                <a:lnTo>
                  <a:pt x="226783" y="137871"/>
                </a:lnTo>
                <a:close/>
              </a:path>
              <a:path w="570865" h="233679">
                <a:moveTo>
                  <a:pt x="544959" y="137871"/>
                </a:moveTo>
                <a:lnTo>
                  <a:pt x="474992" y="137871"/>
                </a:lnTo>
                <a:lnTo>
                  <a:pt x="483253" y="139532"/>
                </a:lnTo>
                <a:lnTo>
                  <a:pt x="489999" y="144067"/>
                </a:lnTo>
                <a:lnTo>
                  <a:pt x="494546" y="150799"/>
                </a:lnTo>
                <a:lnTo>
                  <a:pt x="496214" y="159054"/>
                </a:lnTo>
                <a:lnTo>
                  <a:pt x="494546" y="167306"/>
                </a:lnTo>
                <a:lnTo>
                  <a:pt x="489999" y="174043"/>
                </a:lnTo>
                <a:lnTo>
                  <a:pt x="483253" y="178585"/>
                </a:lnTo>
                <a:lnTo>
                  <a:pt x="474992" y="180251"/>
                </a:lnTo>
                <a:lnTo>
                  <a:pt x="570433" y="180251"/>
                </a:lnTo>
                <a:lnTo>
                  <a:pt x="562170" y="178585"/>
                </a:lnTo>
                <a:lnTo>
                  <a:pt x="555434" y="174043"/>
                </a:lnTo>
                <a:lnTo>
                  <a:pt x="550898" y="167306"/>
                </a:lnTo>
                <a:lnTo>
                  <a:pt x="544959" y="137871"/>
                </a:lnTo>
                <a:close/>
              </a:path>
              <a:path w="570865" h="233679">
                <a:moveTo>
                  <a:pt x="394398" y="78613"/>
                </a:moveTo>
                <a:lnTo>
                  <a:pt x="386321" y="78613"/>
                </a:lnTo>
                <a:lnTo>
                  <a:pt x="371517" y="81605"/>
                </a:lnTo>
                <a:lnTo>
                  <a:pt x="359417" y="89763"/>
                </a:lnTo>
                <a:lnTo>
                  <a:pt x="351254" y="101855"/>
                </a:lnTo>
                <a:lnTo>
                  <a:pt x="348259" y="116649"/>
                </a:lnTo>
                <a:lnTo>
                  <a:pt x="351254" y="131437"/>
                </a:lnTo>
                <a:lnTo>
                  <a:pt x="359417" y="143516"/>
                </a:lnTo>
                <a:lnTo>
                  <a:pt x="371517" y="151661"/>
                </a:lnTo>
                <a:lnTo>
                  <a:pt x="386321" y="154647"/>
                </a:lnTo>
                <a:lnTo>
                  <a:pt x="394347" y="154647"/>
                </a:lnTo>
                <a:lnTo>
                  <a:pt x="402018" y="152158"/>
                </a:lnTo>
                <a:lnTo>
                  <a:pt x="408444" y="147535"/>
                </a:lnTo>
                <a:lnTo>
                  <a:pt x="457692" y="147535"/>
                </a:lnTo>
                <a:lnTo>
                  <a:pt x="460027" y="144067"/>
                </a:lnTo>
                <a:lnTo>
                  <a:pt x="462812" y="142189"/>
                </a:lnTo>
                <a:lnTo>
                  <a:pt x="386321" y="142189"/>
                </a:lnTo>
                <a:lnTo>
                  <a:pt x="376372" y="140173"/>
                </a:lnTo>
                <a:lnTo>
                  <a:pt x="368241" y="134686"/>
                </a:lnTo>
                <a:lnTo>
                  <a:pt x="362755" y="126565"/>
                </a:lnTo>
                <a:lnTo>
                  <a:pt x="360743" y="116649"/>
                </a:lnTo>
                <a:lnTo>
                  <a:pt x="362755" y="106691"/>
                </a:lnTo>
                <a:lnTo>
                  <a:pt x="368241" y="98566"/>
                </a:lnTo>
                <a:lnTo>
                  <a:pt x="376372" y="93091"/>
                </a:lnTo>
                <a:lnTo>
                  <a:pt x="386321" y="91084"/>
                </a:lnTo>
                <a:lnTo>
                  <a:pt x="420700" y="91084"/>
                </a:lnTo>
                <a:lnTo>
                  <a:pt x="426059" y="85725"/>
                </a:lnTo>
                <a:lnTo>
                  <a:pt x="408444" y="85725"/>
                </a:lnTo>
                <a:lnTo>
                  <a:pt x="402043" y="81114"/>
                </a:lnTo>
                <a:lnTo>
                  <a:pt x="394398" y="78613"/>
                </a:lnTo>
                <a:close/>
              </a:path>
              <a:path w="570865" h="233679">
                <a:moveTo>
                  <a:pt x="474992" y="84848"/>
                </a:moveTo>
                <a:lnTo>
                  <a:pt x="451961" y="88496"/>
                </a:lnTo>
                <a:lnTo>
                  <a:pt x="431873" y="98669"/>
                </a:lnTo>
                <a:lnTo>
                  <a:pt x="415885" y="114209"/>
                </a:lnTo>
                <a:lnTo>
                  <a:pt x="405155" y="133959"/>
                </a:lnTo>
                <a:lnTo>
                  <a:pt x="399541" y="139509"/>
                </a:lnTo>
                <a:lnTo>
                  <a:pt x="393141" y="142189"/>
                </a:lnTo>
                <a:lnTo>
                  <a:pt x="462812" y="142189"/>
                </a:lnTo>
                <a:lnTo>
                  <a:pt x="466752" y="139532"/>
                </a:lnTo>
                <a:lnTo>
                  <a:pt x="474992" y="137871"/>
                </a:lnTo>
                <a:lnTo>
                  <a:pt x="544959" y="137871"/>
                </a:lnTo>
                <a:lnTo>
                  <a:pt x="543401" y="130154"/>
                </a:lnTo>
                <a:lnTo>
                  <a:pt x="527488" y="106568"/>
                </a:lnTo>
                <a:lnTo>
                  <a:pt x="503888" y="90674"/>
                </a:lnTo>
                <a:lnTo>
                  <a:pt x="474992" y="84848"/>
                </a:lnTo>
                <a:close/>
              </a:path>
              <a:path w="570865" h="233679">
                <a:moveTo>
                  <a:pt x="169583" y="84848"/>
                </a:moveTo>
                <a:lnTo>
                  <a:pt x="145900" y="88714"/>
                </a:lnTo>
                <a:lnTo>
                  <a:pt x="125377" y="99467"/>
                </a:lnTo>
                <a:lnTo>
                  <a:pt x="109279" y="115843"/>
                </a:lnTo>
                <a:lnTo>
                  <a:pt x="98869" y="136575"/>
                </a:lnTo>
                <a:lnTo>
                  <a:pt x="226783" y="136575"/>
                </a:lnTo>
                <a:lnTo>
                  <a:pt x="226783" y="99923"/>
                </a:lnTo>
                <a:lnTo>
                  <a:pt x="214325" y="99923"/>
                </a:lnTo>
                <a:lnTo>
                  <a:pt x="204462" y="93587"/>
                </a:lnTo>
                <a:lnTo>
                  <a:pt x="193621" y="88847"/>
                </a:lnTo>
                <a:lnTo>
                  <a:pt x="181946" y="85877"/>
                </a:lnTo>
                <a:lnTo>
                  <a:pt x="169583" y="84848"/>
                </a:lnTo>
                <a:close/>
              </a:path>
              <a:path w="570865" h="233679">
                <a:moveTo>
                  <a:pt x="420700" y="91084"/>
                </a:moveTo>
                <a:lnTo>
                  <a:pt x="393141" y="91084"/>
                </a:lnTo>
                <a:lnTo>
                  <a:pt x="399580" y="93687"/>
                </a:lnTo>
                <a:lnTo>
                  <a:pt x="408774" y="103009"/>
                </a:lnTo>
                <a:lnTo>
                  <a:pt x="420700" y="91084"/>
                </a:lnTo>
                <a:close/>
              </a:path>
              <a:path w="570865" h="233679">
                <a:moveTo>
                  <a:pt x="290385" y="14960"/>
                </a:moveTo>
                <a:lnTo>
                  <a:pt x="214325" y="14960"/>
                </a:lnTo>
                <a:lnTo>
                  <a:pt x="214325" y="99923"/>
                </a:lnTo>
                <a:lnTo>
                  <a:pt x="226783" y="99923"/>
                </a:lnTo>
                <a:lnTo>
                  <a:pt x="226783" y="27444"/>
                </a:lnTo>
                <a:lnTo>
                  <a:pt x="290385" y="27444"/>
                </a:lnTo>
                <a:lnTo>
                  <a:pt x="290385" y="14960"/>
                </a:lnTo>
                <a:close/>
              </a:path>
              <a:path w="570865" h="233679">
                <a:moveTo>
                  <a:pt x="434182" y="27444"/>
                </a:moveTo>
                <a:lnTo>
                  <a:pt x="386321" y="27444"/>
                </a:lnTo>
                <a:lnTo>
                  <a:pt x="402347" y="28882"/>
                </a:lnTo>
                <a:lnTo>
                  <a:pt x="417622" y="33105"/>
                </a:lnTo>
                <a:lnTo>
                  <a:pt x="431860" y="39981"/>
                </a:lnTo>
                <a:lnTo>
                  <a:pt x="444779" y="49377"/>
                </a:lnTo>
                <a:lnTo>
                  <a:pt x="408444" y="85725"/>
                </a:lnTo>
                <a:lnTo>
                  <a:pt x="426059" y="85725"/>
                </a:lnTo>
                <a:lnTo>
                  <a:pt x="462622" y="49161"/>
                </a:lnTo>
                <a:lnTo>
                  <a:pt x="458177" y="44754"/>
                </a:lnTo>
                <a:lnTo>
                  <a:pt x="442672" y="31993"/>
                </a:lnTo>
                <a:lnTo>
                  <a:pt x="434182" y="27444"/>
                </a:lnTo>
                <a:close/>
              </a:path>
              <a:path w="570865" h="233679">
                <a:moveTo>
                  <a:pt x="116598" y="31826"/>
                </a:moveTo>
                <a:lnTo>
                  <a:pt x="0" y="31826"/>
                </a:lnTo>
                <a:lnTo>
                  <a:pt x="0" y="84848"/>
                </a:lnTo>
                <a:lnTo>
                  <a:pt x="116598" y="84848"/>
                </a:lnTo>
                <a:lnTo>
                  <a:pt x="116598" y="31826"/>
                </a:lnTo>
                <a:close/>
              </a:path>
              <a:path w="570865" h="233679">
                <a:moveTo>
                  <a:pt x="386321" y="14960"/>
                </a:moveTo>
                <a:lnTo>
                  <a:pt x="354598" y="20034"/>
                </a:lnTo>
                <a:lnTo>
                  <a:pt x="326956" y="34167"/>
                </a:lnTo>
                <a:lnTo>
                  <a:pt x="305012" y="55728"/>
                </a:lnTo>
                <a:lnTo>
                  <a:pt x="290385" y="83083"/>
                </a:lnTo>
                <a:lnTo>
                  <a:pt x="303911" y="83083"/>
                </a:lnTo>
                <a:lnTo>
                  <a:pt x="304139" y="81955"/>
                </a:lnTo>
                <a:lnTo>
                  <a:pt x="323278" y="53597"/>
                </a:lnTo>
                <a:lnTo>
                  <a:pt x="351637" y="34464"/>
                </a:lnTo>
                <a:lnTo>
                  <a:pt x="386321" y="27444"/>
                </a:lnTo>
                <a:lnTo>
                  <a:pt x="434182" y="27444"/>
                </a:lnTo>
                <a:lnTo>
                  <a:pt x="425235" y="22652"/>
                </a:lnTo>
                <a:lnTo>
                  <a:pt x="406305" y="16913"/>
                </a:lnTo>
                <a:lnTo>
                  <a:pt x="386321" y="14960"/>
                </a:lnTo>
                <a:close/>
              </a:path>
              <a:path w="570865" h="233679">
                <a:moveTo>
                  <a:pt x="84797" y="0"/>
                </a:moveTo>
                <a:lnTo>
                  <a:pt x="31800" y="0"/>
                </a:lnTo>
                <a:lnTo>
                  <a:pt x="31800" y="31826"/>
                </a:lnTo>
                <a:lnTo>
                  <a:pt x="84797" y="31826"/>
                </a:lnTo>
                <a:lnTo>
                  <a:pt x="84797" y="0"/>
                </a:lnTo>
                <a:close/>
              </a:path>
            </a:pathLst>
          </a:custGeom>
          <a:solidFill>
            <a:srgbClr val="00A7C6"/>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55" name="object 55"/>
          <p:cNvPicPr/>
          <p:nvPr/>
        </p:nvPicPr>
        <p:blipFill>
          <a:blip r:embed="rId14" cstate="email">
            <a:extLst>
              <a:ext uri="{28A0092B-C50C-407E-A947-70E740481C1C}">
                <a14:useLocalDpi xmlns:a14="http://schemas.microsoft.com/office/drawing/2010/main"/>
              </a:ext>
            </a:extLst>
          </a:blip>
          <a:stretch>
            <a:fillRect/>
          </a:stretch>
        </p:blipFill>
        <p:spPr>
          <a:xfrm>
            <a:off x="4782311" y="5428354"/>
            <a:ext cx="625233" cy="384225"/>
          </a:xfrm>
          <a:prstGeom prst="rect">
            <a:avLst/>
          </a:prstGeom>
        </p:spPr>
      </p:pic>
      <p:pic>
        <p:nvPicPr>
          <p:cNvPr id="56" name="object 56"/>
          <p:cNvPicPr/>
          <p:nvPr/>
        </p:nvPicPr>
        <p:blipFill>
          <a:blip r:embed="rId15" cstate="email">
            <a:extLst>
              <a:ext uri="{28A0092B-C50C-407E-A947-70E740481C1C}">
                <a14:useLocalDpi xmlns:a14="http://schemas.microsoft.com/office/drawing/2010/main"/>
              </a:ext>
            </a:extLst>
          </a:blip>
          <a:stretch>
            <a:fillRect/>
          </a:stretch>
        </p:blipFill>
        <p:spPr>
          <a:xfrm>
            <a:off x="5604551" y="5476072"/>
            <a:ext cx="624422" cy="288797"/>
          </a:xfrm>
          <a:prstGeom prst="rect">
            <a:avLst/>
          </a:prstGeom>
        </p:spPr>
      </p:pic>
      <p:grpSp>
        <p:nvGrpSpPr>
          <p:cNvPr id="57" name="object 57"/>
          <p:cNvGrpSpPr/>
          <p:nvPr/>
        </p:nvGrpSpPr>
        <p:grpSpPr>
          <a:xfrm>
            <a:off x="6387739" y="5546239"/>
            <a:ext cx="566420" cy="148590"/>
            <a:chOff x="6387739" y="6297824"/>
            <a:chExt cx="566420" cy="148590"/>
          </a:xfrm>
        </p:grpSpPr>
        <p:pic>
          <p:nvPicPr>
            <p:cNvPr id="58" name="object 58"/>
            <p:cNvPicPr/>
            <p:nvPr/>
          </p:nvPicPr>
          <p:blipFill>
            <a:blip r:embed="rId16" cstate="email">
              <a:extLst>
                <a:ext uri="{28A0092B-C50C-407E-A947-70E740481C1C}">
                  <a14:useLocalDpi xmlns:a14="http://schemas.microsoft.com/office/drawing/2010/main"/>
                </a:ext>
              </a:extLst>
            </a:blip>
            <a:stretch>
              <a:fillRect/>
            </a:stretch>
          </p:blipFill>
          <p:spPr>
            <a:xfrm>
              <a:off x="6387739" y="6340394"/>
              <a:ext cx="75298" cy="104216"/>
            </a:xfrm>
            <a:prstGeom prst="rect">
              <a:avLst/>
            </a:prstGeom>
          </p:spPr>
        </p:pic>
        <p:sp>
          <p:nvSpPr>
            <p:cNvPr id="59" name="object 59"/>
            <p:cNvSpPr/>
            <p:nvPr/>
          </p:nvSpPr>
          <p:spPr>
            <a:xfrm>
              <a:off x="6494598" y="6341860"/>
              <a:ext cx="27305" cy="102870"/>
            </a:xfrm>
            <a:custGeom>
              <a:avLst/>
              <a:gdLst/>
              <a:ahLst/>
              <a:cxnLst/>
              <a:rect l="l" t="t" r="r" b="b"/>
              <a:pathLst>
                <a:path w="27304" h="102870">
                  <a:moveTo>
                    <a:pt x="22987" y="0"/>
                  </a:moveTo>
                  <a:lnTo>
                    <a:pt x="4318" y="0"/>
                  </a:lnTo>
                  <a:lnTo>
                    <a:pt x="3009" y="292"/>
                  </a:lnTo>
                  <a:lnTo>
                    <a:pt x="596" y="1333"/>
                  </a:lnTo>
                  <a:lnTo>
                    <a:pt x="0" y="2959"/>
                  </a:lnTo>
                  <a:lnTo>
                    <a:pt x="0" y="98475"/>
                  </a:lnTo>
                  <a:lnTo>
                    <a:pt x="254" y="99758"/>
                  </a:lnTo>
                  <a:lnTo>
                    <a:pt x="1333" y="102171"/>
                  </a:lnTo>
                  <a:lnTo>
                    <a:pt x="2959" y="102743"/>
                  </a:lnTo>
                  <a:lnTo>
                    <a:pt x="22987" y="102743"/>
                  </a:lnTo>
                  <a:lnTo>
                    <a:pt x="24269" y="102514"/>
                  </a:lnTo>
                  <a:lnTo>
                    <a:pt x="26670" y="101434"/>
                  </a:lnTo>
                  <a:lnTo>
                    <a:pt x="27279" y="99809"/>
                  </a:lnTo>
                  <a:lnTo>
                    <a:pt x="27279" y="97142"/>
                  </a:lnTo>
                  <a:lnTo>
                    <a:pt x="27279" y="2959"/>
                  </a:lnTo>
                  <a:lnTo>
                    <a:pt x="26670" y="1333"/>
                  </a:lnTo>
                  <a:lnTo>
                    <a:pt x="24269" y="292"/>
                  </a:lnTo>
                  <a:lnTo>
                    <a:pt x="22987" y="0"/>
                  </a:lnTo>
                  <a:close/>
                </a:path>
              </a:pathLst>
            </a:custGeom>
            <a:solidFill>
              <a:srgbClr val="3FABD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60" name="object 60"/>
            <p:cNvPicPr/>
            <p:nvPr/>
          </p:nvPicPr>
          <p:blipFill>
            <a:blip r:embed="rId17" cstate="email">
              <a:extLst>
                <a:ext uri="{28A0092B-C50C-407E-A947-70E740481C1C}">
                  <a14:useLocalDpi xmlns:a14="http://schemas.microsoft.com/office/drawing/2010/main"/>
                </a:ext>
              </a:extLst>
            </a:blip>
            <a:stretch>
              <a:fillRect/>
            </a:stretch>
          </p:blipFill>
          <p:spPr>
            <a:xfrm>
              <a:off x="6553403" y="6340394"/>
              <a:ext cx="120396" cy="104216"/>
            </a:xfrm>
            <a:prstGeom prst="rect">
              <a:avLst/>
            </a:prstGeom>
          </p:spPr>
        </p:pic>
        <p:pic>
          <p:nvPicPr>
            <p:cNvPr id="61" name="object 61"/>
            <p:cNvPicPr/>
            <p:nvPr/>
          </p:nvPicPr>
          <p:blipFill>
            <a:blip r:embed="rId18" cstate="email">
              <a:extLst>
                <a:ext uri="{28A0092B-C50C-407E-A947-70E740481C1C}">
                  <a14:useLocalDpi xmlns:a14="http://schemas.microsoft.com/office/drawing/2010/main"/>
                </a:ext>
              </a:extLst>
            </a:blip>
            <a:stretch>
              <a:fillRect/>
            </a:stretch>
          </p:blipFill>
          <p:spPr>
            <a:xfrm>
              <a:off x="6700716" y="6340398"/>
              <a:ext cx="76238" cy="105879"/>
            </a:xfrm>
            <a:prstGeom prst="rect">
              <a:avLst/>
            </a:prstGeom>
          </p:spPr>
        </p:pic>
        <p:sp>
          <p:nvSpPr>
            <p:cNvPr id="62" name="object 62"/>
            <p:cNvSpPr/>
            <p:nvPr/>
          </p:nvSpPr>
          <p:spPr>
            <a:xfrm>
              <a:off x="6798483" y="6340397"/>
              <a:ext cx="62230" cy="106045"/>
            </a:xfrm>
            <a:custGeom>
              <a:avLst/>
              <a:gdLst/>
              <a:ahLst/>
              <a:cxnLst/>
              <a:rect l="l" t="t" r="r" b="b"/>
              <a:pathLst>
                <a:path w="62229" h="106045">
                  <a:moveTo>
                    <a:pt x="45999" y="0"/>
                  </a:moveTo>
                  <a:lnTo>
                    <a:pt x="31280" y="0"/>
                  </a:lnTo>
                  <a:lnTo>
                    <a:pt x="24003" y="1206"/>
                  </a:lnTo>
                  <a:lnTo>
                    <a:pt x="0" y="34772"/>
                  </a:lnTo>
                  <a:lnTo>
                    <a:pt x="0" y="68414"/>
                  </a:lnTo>
                  <a:lnTo>
                    <a:pt x="22326" y="104419"/>
                  </a:lnTo>
                  <a:lnTo>
                    <a:pt x="30238" y="105879"/>
                  </a:lnTo>
                  <a:lnTo>
                    <a:pt x="45999" y="105879"/>
                  </a:lnTo>
                  <a:lnTo>
                    <a:pt x="62204" y="81483"/>
                  </a:lnTo>
                  <a:lnTo>
                    <a:pt x="61341" y="78625"/>
                  </a:lnTo>
                  <a:lnTo>
                    <a:pt x="60325" y="78130"/>
                  </a:lnTo>
                  <a:lnTo>
                    <a:pt x="57518" y="78130"/>
                  </a:lnTo>
                  <a:lnTo>
                    <a:pt x="54825" y="78816"/>
                  </a:lnTo>
                  <a:lnTo>
                    <a:pt x="45745" y="80149"/>
                  </a:lnTo>
                  <a:lnTo>
                    <a:pt x="27279" y="63309"/>
                  </a:lnTo>
                  <a:lnTo>
                    <a:pt x="27279" y="40690"/>
                  </a:lnTo>
                  <a:lnTo>
                    <a:pt x="39039" y="25552"/>
                  </a:lnTo>
                  <a:lnTo>
                    <a:pt x="45999" y="25654"/>
                  </a:lnTo>
                  <a:lnTo>
                    <a:pt x="55613" y="27647"/>
                  </a:lnTo>
                  <a:lnTo>
                    <a:pt x="60325" y="27749"/>
                  </a:lnTo>
                  <a:lnTo>
                    <a:pt x="61341" y="27254"/>
                  </a:lnTo>
                  <a:lnTo>
                    <a:pt x="62204" y="24396"/>
                  </a:lnTo>
                  <a:lnTo>
                    <a:pt x="62204" y="6832"/>
                  </a:lnTo>
                  <a:lnTo>
                    <a:pt x="50215" y="228"/>
                  </a:lnTo>
                  <a:lnTo>
                    <a:pt x="45999" y="0"/>
                  </a:lnTo>
                  <a:close/>
                </a:path>
              </a:pathLst>
            </a:custGeom>
            <a:solidFill>
              <a:srgbClr val="3FABD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63" name="object 63"/>
            <p:cNvPicPr/>
            <p:nvPr/>
          </p:nvPicPr>
          <p:blipFill>
            <a:blip r:embed="rId19" cstate="email">
              <a:extLst>
                <a:ext uri="{28A0092B-C50C-407E-A947-70E740481C1C}">
                  <a14:useLocalDpi xmlns:a14="http://schemas.microsoft.com/office/drawing/2010/main"/>
                </a:ext>
              </a:extLst>
            </a:blip>
            <a:stretch>
              <a:fillRect/>
            </a:stretch>
          </p:blipFill>
          <p:spPr>
            <a:xfrm>
              <a:off x="6879779" y="6338931"/>
              <a:ext cx="73837" cy="107353"/>
            </a:xfrm>
            <a:prstGeom prst="rect">
              <a:avLst/>
            </a:prstGeom>
          </p:spPr>
        </p:pic>
        <p:sp>
          <p:nvSpPr>
            <p:cNvPr id="64" name="object 64"/>
            <p:cNvSpPr/>
            <p:nvPr/>
          </p:nvSpPr>
          <p:spPr>
            <a:xfrm>
              <a:off x="6495323" y="6297824"/>
              <a:ext cx="26034" cy="26034"/>
            </a:xfrm>
            <a:custGeom>
              <a:avLst/>
              <a:gdLst/>
              <a:ahLst/>
              <a:cxnLst/>
              <a:rect l="l" t="t" r="r" b="b"/>
              <a:pathLst>
                <a:path w="26034" h="26035">
                  <a:moveTo>
                    <a:pt x="19926" y="0"/>
                  </a:moveTo>
                  <a:lnTo>
                    <a:pt x="5791" y="0"/>
                  </a:lnTo>
                  <a:lnTo>
                    <a:pt x="0" y="5753"/>
                  </a:lnTo>
                  <a:lnTo>
                    <a:pt x="0" y="19900"/>
                  </a:lnTo>
                  <a:lnTo>
                    <a:pt x="5791" y="25679"/>
                  </a:lnTo>
                  <a:lnTo>
                    <a:pt x="19926" y="25679"/>
                  </a:lnTo>
                  <a:lnTo>
                    <a:pt x="25717" y="19900"/>
                  </a:lnTo>
                  <a:lnTo>
                    <a:pt x="25717" y="12852"/>
                  </a:lnTo>
                  <a:lnTo>
                    <a:pt x="25717" y="5753"/>
                  </a:lnTo>
                  <a:lnTo>
                    <a:pt x="19926" y="0"/>
                  </a:lnTo>
                  <a:close/>
                </a:path>
              </a:pathLst>
            </a:custGeom>
            <a:solidFill>
              <a:srgbClr val="3FABD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pic>
        <p:nvPicPr>
          <p:cNvPr id="65" name="object 65"/>
          <p:cNvPicPr/>
          <p:nvPr/>
        </p:nvPicPr>
        <p:blipFill>
          <a:blip r:embed="rId20" cstate="email">
            <a:extLst>
              <a:ext uri="{28A0092B-C50C-407E-A947-70E740481C1C}">
                <a14:useLocalDpi xmlns:a14="http://schemas.microsoft.com/office/drawing/2010/main"/>
              </a:ext>
            </a:extLst>
          </a:blip>
          <a:stretch>
            <a:fillRect/>
          </a:stretch>
        </p:blipFill>
        <p:spPr>
          <a:xfrm>
            <a:off x="7155053" y="5510589"/>
            <a:ext cx="640651" cy="219760"/>
          </a:xfrm>
          <a:prstGeom prst="rect">
            <a:avLst/>
          </a:prstGeom>
        </p:spPr>
      </p:pic>
      <p:pic>
        <p:nvPicPr>
          <p:cNvPr id="66" name="図 65">
            <a:extLst>
              <a:ext uri="{FF2B5EF4-FFF2-40B4-BE49-F238E27FC236}">
                <a16:creationId xmlns:a16="http://schemas.microsoft.com/office/drawing/2014/main" id="{8091B674-5197-E2C6-D29F-A3FE7809E08B}"/>
              </a:ext>
            </a:extLst>
          </p:cNvPr>
          <p:cNvPicPr>
            <a:picLocks noChangeAspect="1"/>
          </p:cNvPicPr>
          <p:nvPr/>
        </p:nvPicPr>
        <p:blipFill>
          <a:blip r:embed="rId21"/>
          <a:stretch>
            <a:fillRect/>
          </a:stretch>
        </p:blipFill>
        <p:spPr>
          <a:xfrm>
            <a:off x="8525398" y="4785189"/>
            <a:ext cx="582155" cy="370889"/>
          </a:xfrm>
          <a:prstGeom prst="rect">
            <a:avLst/>
          </a:prstGeom>
        </p:spPr>
      </p:pic>
      <p:pic>
        <p:nvPicPr>
          <p:cNvPr id="67" name="図 66">
            <a:extLst>
              <a:ext uri="{FF2B5EF4-FFF2-40B4-BE49-F238E27FC236}">
                <a16:creationId xmlns:a16="http://schemas.microsoft.com/office/drawing/2014/main" id="{3667F5A2-6CEA-3185-23C5-8A2E374EF5AC}"/>
              </a:ext>
            </a:extLst>
          </p:cNvPr>
          <p:cNvPicPr>
            <a:picLocks noChangeAspect="1"/>
          </p:cNvPicPr>
          <p:nvPr/>
        </p:nvPicPr>
        <p:blipFill>
          <a:blip r:embed="rId22"/>
          <a:stretch>
            <a:fillRect/>
          </a:stretch>
        </p:blipFill>
        <p:spPr>
          <a:xfrm>
            <a:off x="9465986" y="4782440"/>
            <a:ext cx="577022" cy="363498"/>
          </a:xfrm>
          <a:prstGeom prst="rect">
            <a:avLst/>
          </a:prstGeom>
        </p:spPr>
      </p:pic>
      <p:pic>
        <p:nvPicPr>
          <p:cNvPr id="1026" name="Picture 2" descr="省スペース化">
            <a:extLst>
              <a:ext uri="{FF2B5EF4-FFF2-40B4-BE49-F238E27FC236}">
                <a16:creationId xmlns:a16="http://schemas.microsoft.com/office/drawing/2014/main" id="{3B4B5637-C46A-5B79-5DAB-0F0778D8D906}"/>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l="20769" t="16801" r="15903" b="15642"/>
          <a:stretch>
            <a:fillRect/>
          </a:stretch>
        </p:blipFill>
        <p:spPr bwMode="auto">
          <a:xfrm>
            <a:off x="370370" y="4322420"/>
            <a:ext cx="1675905" cy="12514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持ち運び決済可能">
            <a:extLst>
              <a:ext uri="{FF2B5EF4-FFF2-40B4-BE49-F238E27FC236}">
                <a16:creationId xmlns:a16="http://schemas.microsoft.com/office/drawing/2014/main" id="{F66C99B2-DF31-6E9D-D47D-E99C75C5E96B}"/>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22398" t="15095" r="26246" b="19546"/>
          <a:stretch>
            <a:fillRect/>
          </a:stretch>
        </p:blipFill>
        <p:spPr bwMode="auto">
          <a:xfrm>
            <a:off x="370370" y="2276177"/>
            <a:ext cx="1675903" cy="14930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341442" y="6600825"/>
            <a:ext cx="10180997" cy="407804"/>
          </a:xfrm>
          <a:prstGeom prst="rect">
            <a:avLst/>
          </a:prstGeom>
        </p:spPr>
        <p:txBody>
          <a:bodyPr vert="horz" wrap="square" lIns="0" tIns="38100" rIns="0" bIns="0" rtlCol="0">
            <a:spAutoFit/>
          </a:bodyPr>
          <a:lstStyle/>
          <a:p>
            <a:pPr marL="12700">
              <a:lnSpc>
                <a:spcPct val="100000"/>
              </a:lnSpc>
              <a:spcBef>
                <a:spcPts val="300"/>
              </a:spcBef>
            </a:pPr>
            <a:r>
              <a:rPr sz="1200" b="1" spc="185"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D2232A"/>
                </a:solidFill>
                <a:latin typeface="メイリオ" panose="020B0604030504040204" pitchFamily="50" charset="-128"/>
                <a:ea typeface="メイリオ" panose="020B0604030504040204" pitchFamily="50" charset="-128"/>
                <a:cs typeface="Microsoft YaHei UI"/>
              </a:rPr>
              <a:t>短</a:t>
            </a:r>
            <a:r>
              <a:rPr sz="1200" b="1" spc="-15" dirty="0">
                <a:solidFill>
                  <a:srgbClr val="D2232A"/>
                </a:solidFill>
                <a:latin typeface="メイリオ" panose="020B0604030504040204" pitchFamily="50" charset="-128"/>
                <a:ea typeface="メイリオ" panose="020B0604030504040204" pitchFamily="50" charset="-128"/>
                <a:cs typeface="Microsoft YaHei UI"/>
              </a:rPr>
              <a:t>期レ</a:t>
            </a:r>
            <a:r>
              <a:rPr sz="1200" b="1" dirty="0">
                <a:solidFill>
                  <a:srgbClr val="D2232A"/>
                </a:solidFill>
                <a:latin typeface="メイリオ" panose="020B0604030504040204" pitchFamily="50" charset="-128"/>
                <a:ea typeface="メイリオ" panose="020B0604030504040204" pitchFamily="50" charset="-128"/>
                <a:cs typeface="Microsoft YaHei UI"/>
              </a:rPr>
              <a:t>ン</a:t>
            </a:r>
            <a:r>
              <a:rPr sz="1200" b="1" spc="20" dirty="0">
                <a:solidFill>
                  <a:srgbClr val="D2232A"/>
                </a:solidFill>
                <a:latin typeface="メイリオ" panose="020B0604030504040204" pitchFamily="50" charset="-128"/>
                <a:ea typeface="メイリオ" panose="020B0604030504040204" pitchFamily="50" charset="-128"/>
                <a:cs typeface="Microsoft YaHei UI"/>
              </a:rPr>
              <a:t>タ</a:t>
            </a:r>
            <a:r>
              <a:rPr sz="1200" b="1" spc="40" dirty="0">
                <a:solidFill>
                  <a:srgbClr val="D2232A"/>
                </a:solidFill>
                <a:latin typeface="メイリオ" panose="020B0604030504040204" pitchFamily="50" charset="-128"/>
                <a:ea typeface="メイリオ" panose="020B0604030504040204" pitchFamily="50" charset="-128"/>
                <a:cs typeface="Microsoft YaHei UI"/>
              </a:rPr>
              <a:t>ルサ</a:t>
            </a:r>
            <a:r>
              <a:rPr sz="1200" b="1" spc="-10" dirty="0">
                <a:solidFill>
                  <a:srgbClr val="D2232A"/>
                </a:solidFill>
                <a:latin typeface="メイリオ" panose="020B0604030504040204" pitchFamily="50" charset="-128"/>
                <a:ea typeface="メイリオ" panose="020B0604030504040204" pitchFamily="50" charset="-128"/>
                <a:cs typeface="Microsoft YaHei UI"/>
              </a:rPr>
              <a:t>ー</a:t>
            </a:r>
            <a:r>
              <a:rPr sz="1200" b="1" spc="10" dirty="0">
                <a:solidFill>
                  <a:srgbClr val="D2232A"/>
                </a:solidFill>
                <a:latin typeface="メイリオ" panose="020B0604030504040204" pitchFamily="50" charset="-128"/>
                <a:ea typeface="メイリオ" panose="020B0604030504040204" pitchFamily="50" charset="-128"/>
                <a:cs typeface="Microsoft YaHei UI"/>
              </a:rPr>
              <a:t>ビ</a:t>
            </a:r>
            <a:r>
              <a:rPr sz="1200" b="1" spc="-10" dirty="0">
                <a:solidFill>
                  <a:srgbClr val="D2232A"/>
                </a:solidFill>
                <a:latin typeface="メイリオ" panose="020B0604030504040204" pitchFamily="50" charset="-128"/>
                <a:ea typeface="メイリオ" panose="020B0604030504040204" pitchFamily="50" charset="-128"/>
                <a:cs typeface="Microsoft YaHei UI"/>
              </a:rPr>
              <a:t>ス</a:t>
            </a:r>
            <a:r>
              <a:rPr sz="1200" b="1" spc="15" dirty="0">
                <a:solidFill>
                  <a:srgbClr val="231F20"/>
                </a:solidFill>
                <a:latin typeface="メイリオ" panose="020B0604030504040204" pitchFamily="50" charset="-128"/>
                <a:ea typeface="メイリオ" panose="020B0604030504040204" pitchFamily="50" charset="-128"/>
                <a:cs typeface="Microsoft YaHei UI"/>
              </a:rPr>
              <a:t>に</a:t>
            </a:r>
            <a:r>
              <a:rPr sz="1200" b="1" spc="20" dirty="0">
                <a:solidFill>
                  <a:srgbClr val="231F20"/>
                </a:solidFill>
                <a:latin typeface="メイリオ" panose="020B0604030504040204" pitchFamily="50" charset="-128"/>
                <a:ea typeface="メイリオ" panose="020B0604030504040204" pitchFamily="50" charset="-128"/>
                <a:cs typeface="Microsoft YaHei UI"/>
              </a:rPr>
              <a:t>お</a:t>
            </a:r>
            <a:r>
              <a:rPr sz="1200" b="1" dirty="0">
                <a:solidFill>
                  <a:srgbClr val="231F20"/>
                </a:solidFill>
                <a:latin typeface="メイリオ" panose="020B0604030504040204" pitchFamily="50" charset="-128"/>
                <a:ea typeface="メイリオ" panose="020B0604030504040204" pitchFamily="50" charset="-128"/>
                <a:cs typeface="Microsoft YaHei UI"/>
              </a:rPr>
              <a:t>け</a:t>
            </a:r>
            <a:r>
              <a:rPr sz="1200" b="1" spc="10" dirty="0">
                <a:solidFill>
                  <a:srgbClr val="231F20"/>
                </a:solidFill>
                <a:latin typeface="メイリオ" panose="020B0604030504040204" pitchFamily="50" charset="-128"/>
                <a:ea typeface="メイリオ" panose="020B0604030504040204" pitchFamily="50" charset="-128"/>
                <a:cs typeface="Microsoft YaHei UI"/>
              </a:rPr>
              <a:t>る</a:t>
            </a:r>
            <a:r>
              <a:rPr sz="1200" b="1" spc="-50"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決済手数</a:t>
            </a:r>
            <a:r>
              <a:rPr sz="1200" b="1" spc="-180" dirty="0">
                <a:solidFill>
                  <a:srgbClr val="231F20"/>
                </a:solidFill>
                <a:latin typeface="メイリオ" panose="020B0604030504040204" pitchFamily="50" charset="-128"/>
                <a:ea typeface="メイリオ" panose="020B0604030504040204" pitchFamily="50" charset="-128"/>
                <a:cs typeface="Microsoft YaHei UI"/>
              </a:rPr>
              <a:t>料</a:t>
            </a:r>
            <a:r>
              <a:rPr sz="1200" b="1" spc="965"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端末諸経</a:t>
            </a:r>
            <a:r>
              <a:rPr sz="1200" b="1" spc="15" dirty="0">
                <a:solidFill>
                  <a:srgbClr val="231F20"/>
                </a:solidFill>
                <a:latin typeface="メイリオ" panose="020B0604030504040204" pitchFamily="50" charset="-128"/>
                <a:ea typeface="メイリオ" panose="020B0604030504040204" pitchFamily="50" charset="-128"/>
                <a:cs typeface="Microsoft YaHei UI"/>
              </a:rPr>
              <a:t>費</a:t>
            </a:r>
            <a:r>
              <a:rPr sz="1200" b="1" spc="-10" dirty="0">
                <a:solidFill>
                  <a:srgbClr val="231F20"/>
                </a:solidFill>
                <a:latin typeface="メイリオ" panose="020B0604030504040204" pitchFamily="50" charset="-128"/>
                <a:ea typeface="メイリオ" panose="020B0604030504040204" pitchFamily="50" charset="-128"/>
                <a:cs typeface="Microsoft YaHei UI"/>
              </a:rPr>
              <a:t>に</a:t>
            </a:r>
            <a:r>
              <a:rPr sz="1200" b="1" spc="20" dirty="0">
                <a:solidFill>
                  <a:srgbClr val="231F20"/>
                </a:solidFill>
                <a:latin typeface="メイリオ" panose="020B0604030504040204" pitchFamily="50" charset="-128"/>
                <a:ea typeface="メイリオ" panose="020B0604030504040204" pitchFamily="50" charset="-128"/>
                <a:cs typeface="Microsoft YaHei UI"/>
              </a:rPr>
              <a:t>つ</a:t>
            </a:r>
            <a:r>
              <a:rPr sz="1200" b="1" spc="-25" dirty="0">
                <a:solidFill>
                  <a:srgbClr val="231F20"/>
                </a:solidFill>
                <a:latin typeface="メイリオ" panose="020B0604030504040204" pitchFamily="50" charset="-128"/>
                <a:ea typeface="メイリオ" panose="020B0604030504040204" pitchFamily="50" charset="-128"/>
                <a:cs typeface="Microsoft YaHei UI"/>
              </a:rPr>
              <a:t>き</a:t>
            </a:r>
            <a:r>
              <a:rPr sz="1200" b="1" spc="-70" dirty="0">
                <a:solidFill>
                  <a:srgbClr val="231F20"/>
                </a:solidFill>
                <a:latin typeface="メイリオ" panose="020B0604030504040204" pitchFamily="50" charset="-128"/>
                <a:ea typeface="メイリオ" panose="020B0604030504040204" pitchFamily="50" charset="-128"/>
                <a:cs typeface="Microsoft YaHei UI"/>
              </a:rPr>
              <a:t>ま</a:t>
            </a:r>
            <a:r>
              <a:rPr sz="1200" b="1" spc="-20" dirty="0">
                <a:solidFill>
                  <a:srgbClr val="231F20"/>
                </a:solidFill>
                <a:latin typeface="メイリオ" panose="020B0604030504040204" pitchFamily="50" charset="-128"/>
                <a:ea typeface="メイリオ" panose="020B0604030504040204" pitchFamily="50" charset="-128"/>
                <a:cs typeface="Microsoft YaHei UI"/>
              </a:rPr>
              <a:t>し</a:t>
            </a:r>
            <a:r>
              <a:rPr sz="1200" b="1" spc="25" dirty="0">
                <a:solidFill>
                  <a:srgbClr val="231F20"/>
                </a:solidFill>
                <a:latin typeface="メイリオ" panose="020B0604030504040204" pitchFamily="50" charset="-128"/>
                <a:ea typeface="メイリオ" panose="020B0604030504040204" pitchFamily="50" charset="-128"/>
                <a:cs typeface="Microsoft YaHei UI"/>
              </a:rPr>
              <a:t>て</a:t>
            </a:r>
            <a:r>
              <a:rPr sz="1200" b="1" spc="20" dirty="0">
                <a:solidFill>
                  <a:srgbClr val="231F20"/>
                </a:solidFill>
                <a:latin typeface="メイリオ" panose="020B0604030504040204" pitchFamily="50" charset="-128"/>
                <a:ea typeface="メイリオ" panose="020B0604030504040204" pitchFamily="50" charset="-128"/>
                <a:cs typeface="Microsoft YaHei UI"/>
              </a:rPr>
              <a:t>は</a:t>
            </a:r>
            <a:r>
              <a:rPr sz="1200" b="1" spc="-434" dirty="0">
                <a:solidFill>
                  <a:srgbClr val="231F20"/>
                </a:solidFill>
                <a:latin typeface="メイリオ" panose="020B0604030504040204" pitchFamily="50" charset="-128"/>
                <a:ea typeface="メイリオ" panose="020B0604030504040204" pitchFamily="50" charset="-128"/>
                <a:cs typeface="Microsoft YaHei UI"/>
              </a:rPr>
              <a:t>、</a:t>
            </a:r>
            <a:r>
              <a:rPr sz="1200" b="1" spc="20" dirty="0">
                <a:solidFill>
                  <a:srgbClr val="231F20"/>
                </a:solidFill>
                <a:latin typeface="メイリオ" panose="020B0604030504040204" pitchFamily="50" charset="-128"/>
                <a:ea typeface="メイリオ" panose="020B0604030504040204" pitchFamily="50" charset="-128"/>
                <a:cs typeface="Microsoft YaHei UI"/>
              </a:rPr>
              <a:t>イ</a:t>
            </a:r>
            <a:r>
              <a:rPr sz="1200" b="1" spc="10" dirty="0">
                <a:solidFill>
                  <a:srgbClr val="231F20"/>
                </a:solidFill>
                <a:latin typeface="メイリオ" panose="020B0604030504040204" pitchFamily="50" charset="-128"/>
                <a:ea typeface="メイリオ" panose="020B0604030504040204" pitchFamily="50" charset="-128"/>
                <a:cs typeface="Microsoft YaHei UI"/>
              </a:rPr>
              <a:t>ベ</a:t>
            </a:r>
            <a:r>
              <a:rPr sz="1200" b="1" spc="-160" dirty="0">
                <a:solidFill>
                  <a:srgbClr val="231F20"/>
                </a:solidFill>
                <a:latin typeface="メイリオ" panose="020B0604030504040204" pitchFamily="50" charset="-128"/>
                <a:ea typeface="メイリオ" panose="020B0604030504040204" pitchFamily="50" charset="-128"/>
                <a:cs typeface="Microsoft YaHei UI"/>
              </a:rPr>
              <a:t>ン</a:t>
            </a:r>
            <a:r>
              <a:rPr sz="1200" b="1" dirty="0">
                <a:solidFill>
                  <a:srgbClr val="231F20"/>
                </a:solidFill>
                <a:latin typeface="メイリオ" panose="020B0604030504040204" pitchFamily="50" charset="-128"/>
                <a:ea typeface="メイリオ" panose="020B0604030504040204" pitchFamily="50" charset="-128"/>
                <a:cs typeface="Microsoft YaHei UI"/>
              </a:rPr>
              <a:t>ト</a:t>
            </a:r>
            <a:r>
              <a:rPr sz="1200" b="1" spc="45" dirty="0">
                <a:solidFill>
                  <a:srgbClr val="231F20"/>
                </a:solidFill>
                <a:latin typeface="メイリオ" panose="020B0604030504040204" pitchFamily="50" charset="-128"/>
                <a:ea typeface="メイリオ" panose="020B0604030504040204" pitchFamily="50" charset="-128"/>
                <a:cs typeface="Microsoft YaHei UI"/>
              </a:rPr>
              <a:t>規</a:t>
            </a:r>
            <a:r>
              <a:rPr sz="1200" b="1" spc="-180" dirty="0">
                <a:solidFill>
                  <a:srgbClr val="231F20"/>
                </a:solidFill>
                <a:latin typeface="メイリオ" panose="020B0604030504040204" pitchFamily="50" charset="-128"/>
                <a:ea typeface="メイリオ" panose="020B0604030504040204" pitchFamily="50" charset="-128"/>
                <a:cs typeface="Microsoft YaHei UI"/>
              </a:rPr>
              <a:t>模</a:t>
            </a:r>
            <a:r>
              <a:rPr sz="1200" b="1" spc="965"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発注</a:t>
            </a:r>
            <a:r>
              <a:rPr sz="1200" b="1" spc="15" dirty="0">
                <a:solidFill>
                  <a:srgbClr val="231F20"/>
                </a:solidFill>
                <a:latin typeface="メイリオ" panose="020B0604030504040204" pitchFamily="50" charset="-128"/>
                <a:ea typeface="メイリオ" panose="020B0604030504040204" pitchFamily="50" charset="-128"/>
                <a:cs typeface="Microsoft YaHei UI"/>
              </a:rPr>
              <a:t>数</a:t>
            </a:r>
            <a:r>
              <a:rPr sz="1200" b="1" dirty="0">
                <a:solidFill>
                  <a:srgbClr val="231F20"/>
                </a:solidFill>
                <a:latin typeface="メイリオ" panose="020B0604030504040204" pitchFamily="50" charset="-128"/>
                <a:ea typeface="メイリオ" panose="020B0604030504040204" pitchFamily="50" charset="-128"/>
                <a:cs typeface="Microsoft YaHei UI"/>
              </a:rPr>
              <a:t>に</a:t>
            </a:r>
            <a:r>
              <a:rPr sz="1200" b="1" spc="-20" dirty="0">
                <a:solidFill>
                  <a:srgbClr val="231F20"/>
                </a:solidFill>
                <a:latin typeface="メイリオ" panose="020B0604030504040204" pitchFamily="50" charset="-128"/>
                <a:ea typeface="メイリオ" panose="020B0604030504040204" pitchFamily="50" charset="-128"/>
                <a:cs typeface="Microsoft YaHei UI"/>
              </a:rPr>
              <a:t>準</a:t>
            </a:r>
            <a:r>
              <a:rPr sz="1200" b="1" spc="-35" dirty="0">
                <a:solidFill>
                  <a:srgbClr val="231F20"/>
                </a:solidFill>
                <a:latin typeface="メイリオ" panose="020B0604030504040204" pitchFamily="50" charset="-128"/>
                <a:ea typeface="メイリオ" panose="020B0604030504040204" pitchFamily="50" charset="-128"/>
                <a:cs typeface="Microsoft YaHei UI"/>
              </a:rPr>
              <a:t>じ</a:t>
            </a:r>
            <a:r>
              <a:rPr sz="1200" b="1" spc="45" dirty="0">
                <a:solidFill>
                  <a:srgbClr val="231F20"/>
                </a:solidFill>
                <a:latin typeface="メイリオ" panose="020B0604030504040204" pitchFamily="50" charset="-128"/>
                <a:ea typeface="メイリオ" panose="020B0604030504040204" pitchFamily="50" charset="-128"/>
                <a:cs typeface="Microsoft YaHei UI"/>
              </a:rPr>
              <a:t>て</a:t>
            </a:r>
            <a:r>
              <a:rPr sz="1200" b="1" spc="30" dirty="0">
                <a:solidFill>
                  <a:srgbClr val="231F20"/>
                </a:solidFill>
                <a:latin typeface="メイリオ" panose="020B0604030504040204" pitchFamily="50" charset="-128"/>
                <a:ea typeface="メイリオ" panose="020B0604030504040204" pitchFamily="50" charset="-128"/>
                <a:cs typeface="Microsoft YaHei UI"/>
              </a:rPr>
              <a:t>お</a:t>
            </a:r>
            <a:r>
              <a:rPr sz="1200" b="1" spc="45" dirty="0">
                <a:solidFill>
                  <a:srgbClr val="231F20"/>
                </a:solidFill>
                <a:latin typeface="メイリオ" panose="020B0604030504040204" pitchFamily="50" charset="-128"/>
                <a:ea typeface="メイリオ" panose="020B0604030504040204" pitchFamily="50" charset="-128"/>
                <a:cs typeface="Microsoft YaHei UI"/>
              </a:rPr>
              <a:t>見</a:t>
            </a:r>
            <a:r>
              <a:rPr sz="1200" b="1" spc="25" dirty="0">
                <a:solidFill>
                  <a:srgbClr val="231F20"/>
                </a:solidFill>
                <a:latin typeface="メイリオ" panose="020B0604030504040204" pitchFamily="50" charset="-128"/>
                <a:ea typeface="メイリオ" panose="020B0604030504040204" pitchFamily="50" charset="-128"/>
                <a:cs typeface="Microsoft YaHei UI"/>
              </a:rPr>
              <a:t>積</a:t>
            </a:r>
            <a:r>
              <a:rPr sz="1200" b="1" spc="-60" dirty="0">
                <a:solidFill>
                  <a:srgbClr val="231F20"/>
                </a:solidFill>
                <a:latin typeface="メイリオ" panose="020B0604030504040204" pitchFamily="50" charset="-128"/>
                <a:ea typeface="メイリオ" panose="020B0604030504040204" pitchFamily="50" charset="-128"/>
                <a:cs typeface="Microsoft YaHei UI"/>
              </a:rPr>
              <a:t>も</a:t>
            </a:r>
            <a:r>
              <a:rPr sz="1200" b="1" spc="-65" dirty="0">
                <a:solidFill>
                  <a:srgbClr val="231F20"/>
                </a:solidFill>
                <a:latin typeface="メイリオ" panose="020B0604030504040204" pitchFamily="50" charset="-128"/>
                <a:ea typeface="メイリオ" panose="020B0604030504040204" pitchFamily="50" charset="-128"/>
                <a:cs typeface="Microsoft YaHei UI"/>
              </a:rPr>
              <a:t>り</a:t>
            </a:r>
            <a:r>
              <a:rPr sz="1200" b="1" spc="15" dirty="0">
                <a:solidFill>
                  <a:srgbClr val="231F20"/>
                </a:solidFill>
                <a:latin typeface="メイリオ" panose="020B0604030504040204" pitchFamily="50" charset="-128"/>
                <a:ea typeface="メイリオ" panose="020B0604030504040204" pitchFamily="50" charset="-128"/>
                <a:cs typeface="Microsoft YaHei UI"/>
              </a:rPr>
              <a:t>さ</a:t>
            </a:r>
            <a:r>
              <a:rPr sz="1200" b="1" spc="35" dirty="0">
                <a:solidFill>
                  <a:srgbClr val="231F20"/>
                </a:solidFill>
                <a:latin typeface="メイリオ" panose="020B0604030504040204" pitchFamily="50" charset="-128"/>
                <a:ea typeface="メイリオ" panose="020B0604030504040204" pitchFamily="50" charset="-128"/>
                <a:cs typeface="Microsoft YaHei UI"/>
              </a:rPr>
              <a:t>せて</a:t>
            </a:r>
            <a:r>
              <a:rPr sz="1200" b="1" spc="45" dirty="0">
                <a:solidFill>
                  <a:srgbClr val="231F20"/>
                </a:solidFill>
                <a:latin typeface="メイリオ" panose="020B0604030504040204" pitchFamily="50" charset="-128"/>
                <a:ea typeface="メイリオ" panose="020B0604030504040204" pitchFamily="50" charset="-128"/>
                <a:cs typeface="Microsoft YaHei UI"/>
              </a:rPr>
              <a:t>頂</a:t>
            </a:r>
            <a:r>
              <a:rPr sz="1200" b="1" spc="35" dirty="0">
                <a:solidFill>
                  <a:srgbClr val="231F20"/>
                </a:solidFill>
                <a:latin typeface="メイリオ" panose="020B0604030504040204" pitchFamily="50" charset="-128"/>
                <a:ea typeface="メイリオ" panose="020B0604030504040204" pitchFamily="50" charset="-128"/>
                <a:cs typeface="Microsoft YaHei UI"/>
              </a:rPr>
              <a:t>い</a:t>
            </a:r>
            <a:r>
              <a:rPr sz="1200" b="1" spc="45" dirty="0">
                <a:solidFill>
                  <a:srgbClr val="231F20"/>
                </a:solidFill>
                <a:latin typeface="メイリオ" panose="020B0604030504040204" pitchFamily="50" charset="-128"/>
                <a:ea typeface="メイリオ" panose="020B0604030504040204" pitchFamily="50" charset="-128"/>
                <a:cs typeface="Microsoft YaHei UI"/>
              </a:rPr>
              <a:t>て</a:t>
            </a:r>
            <a:r>
              <a:rPr sz="1200" b="1" spc="-55" dirty="0">
                <a:solidFill>
                  <a:srgbClr val="231F20"/>
                </a:solidFill>
                <a:latin typeface="メイリオ" panose="020B0604030504040204" pitchFamily="50" charset="-128"/>
                <a:ea typeface="メイリオ" panose="020B0604030504040204" pitchFamily="50" charset="-128"/>
                <a:cs typeface="Microsoft YaHei UI"/>
              </a:rPr>
              <a:t>お</a:t>
            </a:r>
            <a:r>
              <a:rPr sz="1200" b="1" spc="-75" dirty="0">
                <a:solidFill>
                  <a:srgbClr val="231F20"/>
                </a:solidFill>
                <a:latin typeface="メイリオ" panose="020B0604030504040204" pitchFamily="50" charset="-128"/>
                <a:ea typeface="メイリオ" panose="020B0604030504040204" pitchFamily="50" charset="-128"/>
                <a:cs typeface="Microsoft YaHei UI"/>
              </a:rPr>
              <a:t>り</a:t>
            </a:r>
            <a:r>
              <a:rPr sz="1200" b="1" dirty="0">
                <a:solidFill>
                  <a:srgbClr val="231F20"/>
                </a:solidFill>
                <a:latin typeface="メイリオ" panose="020B0604030504040204" pitchFamily="50" charset="-128"/>
                <a:ea typeface="メイリオ" panose="020B0604030504040204" pitchFamily="50" charset="-128"/>
                <a:cs typeface="Microsoft YaHei UI"/>
              </a:rPr>
              <a:t>ま</a:t>
            </a:r>
            <a:r>
              <a:rPr sz="1200" b="1" spc="35" dirty="0">
                <a:solidFill>
                  <a:srgbClr val="231F20"/>
                </a:solidFill>
                <a:latin typeface="メイリオ" panose="020B0604030504040204" pitchFamily="50" charset="-128"/>
                <a:ea typeface="メイリオ" panose="020B0604030504040204" pitchFamily="50" charset="-128"/>
                <a:cs typeface="Microsoft YaHei UI"/>
              </a:rPr>
              <a:t>す</a:t>
            </a:r>
            <a:r>
              <a:rPr sz="1200" b="1" spc="-35"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お気</a:t>
            </a:r>
            <a:r>
              <a:rPr sz="1200" b="1" spc="5" dirty="0">
                <a:solidFill>
                  <a:srgbClr val="231F20"/>
                </a:solidFill>
                <a:latin typeface="メイリオ" panose="020B0604030504040204" pitchFamily="50" charset="-128"/>
                <a:ea typeface="メイリオ" panose="020B0604030504040204" pitchFamily="50" charset="-128"/>
                <a:cs typeface="Microsoft YaHei UI"/>
              </a:rPr>
              <a:t>軽</a:t>
            </a:r>
            <a:r>
              <a:rPr sz="1200" b="1" spc="15" dirty="0">
                <a:solidFill>
                  <a:srgbClr val="231F20"/>
                </a:solidFill>
                <a:latin typeface="メイリオ" panose="020B0604030504040204" pitchFamily="50" charset="-128"/>
                <a:ea typeface="メイリオ" panose="020B0604030504040204" pitchFamily="50" charset="-128"/>
                <a:cs typeface="Microsoft YaHei UI"/>
              </a:rPr>
              <a:t>に</a:t>
            </a:r>
            <a:r>
              <a:rPr sz="1200" b="1" spc="30" dirty="0">
                <a:solidFill>
                  <a:srgbClr val="231F20"/>
                </a:solidFill>
                <a:latin typeface="メイリオ" panose="020B0604030504040204" pitchFamily="50" charset="-128"/>
                <a:ea typeface="メイリオ" panose="020B0604030504040204" pitchFamily="50" charset="-128"/>
                <a:cs typeface="Microsoft YaHei UI"/>
              </a:rPr>
              <a:t>お</a:t>
            </a:r>
            <a:r>
              <a:rPr sz="1200" b="1" spc="45" dirty="0">
                <a:solidFill>
                  <a:srgbClr val="231F20"/>
                </a:solidFill>
                <a:latin typeface="メイリオ" panose="020B0604030504040204" pitchFamily="50" charset="-128"/>
                <a:ea typeface="メイリオ" panose="020B0604030504040204" pitchFamily="50" charset="-128"/>
                <a:cs typeface="Microsoft YaHei UI"/>
              </a:rPr>
              <a:t>問合</a:t>
            </a:r>
            <a:r>
              <a:rPr sz="1200" b="1" spc="-35" dirty="0">
                <a:solidFill>
                  <a:srgbClr val="231F20"/>
                </a:solidFill>
                <a:latin typeface="メイリオ" panose="020B0604030504040204" pitchFamily="50" charset="-128"/>
                <a:ea typeface="メイリオ" panose="020B0604030504040204" pitchFamily="50" charset="-128"/>
                <a:cs typeface="Microsoft YaHei UI"/>
              </a:rPr>
              <a:t>せ</a:t>
            </a:r>
            <a:r>
              <a:rPr sz="1200" b="1" spc="-65" dirty="0">
                <a:solidFill>
                  <a:srgbClr val="231F20"/>
                </a:solidFill>
                <a:latin typeface="メイリオ" panose="020B0604030504040204" pitchFamily="50" charset="-128"/>
                <a:ea typeface="メイリオ" panose="020B0604030504040204" pitchFamily="50" charset="-128"/>
                <a:cs typeface="Microsoft YaHei UI"/>
              </a:rPr>
              <a:t>く</a:t>
            </a:r>
            <a:r>
              <a:rPr sz="1200" b="1" spc="5" dirty="0">
                <a:solidFill>
                  <a:srgbClr val="231F20"/>
                </a:solidFill>
                <a:latin typeface="メイリオ" panose="020B0604030504040204" pitchFamily="50" charset="-128"/>
                <a:ea typeface="メイリオ" panose="020B0604030504040204" pitchFamily="50" charset="-128"/>
                <a:cs typeface="Microsoft YaHei UI"/>
              </a:rPr>
              <a:t>だ</a:t>
            </a:r>
            <a:r>
              <a:rPr sz="1200" b="1" spc="-200" dirty="0">
                <a:solidFill>
                  <a:srgbClr val="231F20"/>
                </a:solidFill>
                <a:latin typeface="メイリオ" panose="020B0604030504040204" pitchFamily="50" charset="-128"/>
                <a:ea typeface="メイリオ" panose="020B0604030504040204" pitchFamily="50" charset="-128"/>
                <a:cs typeface="Microsoft YaHei UI"/>
              </a:rPr>
              <a:t>さ</a:t>
            </a:r>
            <a:r>
              <a:rPr sz="1200" b="1" spc="45" dirty="0">
                <a:solidFill>
                  <a:srgbClr val="231F20"/>
                </a:solidFill>
                <a:latin typeface="メイリオ" panose="020B0604030504040204" pitchFamily="50" charset="-128"/>
                <a:ea typeface="メイリオ" panose="020B0604030504040204" pitchFamily="50" charset="-128"/>
                <a:cs typeface="Microsoft YaHei UI"/>
              </a:rPr>
              <a:t>い。</a:t>
            </a:r>
            <a:endParaRPr sz="2000" baseline="3086" dirty="0">
              <a:latin typeface="メイリオ" panose="020B0604030504040204" pitchFamily="50" charset="-128"/>
              <a:ea typeface="メイリオ" panose="020B0604030504040204" pitchFamily="50" charset="-128"/>
              <a:cs typeface="Microsoft YaHei UI"/>
            </a:endParaRPr>
          </a:p>
        </p:txBody>
      </p:sp>
      <p:grpSp>
        <p:nvGrpSpPr>
          <p:cNvPr id="11" name="object 11"/>
          <p:cNvGrpSpPr/>
          <p:nvPr/>
        </p:nvGrpSpPr>
        <p:grpSpPr>
          <a:xfrm>
            <a:off x="360004" y="360003"/>
            <a:ext cx="576580" cy="576580"/>
            <a:chOff x="360004" y="360003"/>
            <a:chExt cx="576580" cy="576580"/>
          </a:xfrm>
        </p:grpSpPr>
        <p:sp>
          <p:nvSpPr>
            <p:cNvPr id="12" name="object 12"/>
            <p:cNvSpPr/>
            <p:nvPr/>
          </p:nvSpPr>
          <p:spPr>
            <a:xfrm>
              <a:off x="360004" y="360003"/>
              <a:ext cx="576580" cy="576580"/>
            </a:xfrm>
            <a:custGeom>
              <a:avLst/>
              <a:gdLst/>
              <a:ahLst/>
              <a:cxnLst/>
              <a:rect l="l" t="t" r="r" b="b"/>
              <a:pathLst>
                <a:path w="576580" h="576580">
                  <a:moveTo>
                    <a:pt x="545998" y="0"/>
                  </a:moveTo>
                  <a:lnTo>
                    <a:pt x="29997" y="0"/>
                  </a:lnTo>
                  <a:lnTo>
                    <a:pt x="18350" y="2367"/>
                  </a:lnTo>
                  <a:lnTo>
                    <a:pt x="8812" y="8813"/>
                  </a:lnTo>
                  <a:lnTo>
                    <a:pt x="2367" y="18355"/>
                  </a:lnTo>
                  <a:lnTo>
                    <a:pt x="0" y="30010"/>
                  </a:lnTo>
                  <a:lnTo>
                    <a:pt x="0" y="545998"/>
                  </a:lnTo>
                  <a:lnTo>
                    <a:pt x="2367" y="557645"/>
                  </a:lnTo>
                  <a:lnTo>
                    <a:pt x="8812" y="567183"/>
                  </a:lnTo>
                  <a:lnTo>
                    <a:pt x="18350" y="573628"/>
                  </a:lnTo>
                  <a:lnTo>
                    <a:pt x="29997" y="575995"/>
                  </a:lnTo>
                  <a:lnTo>
                    <a:pt x="545998" y="575995"/>
                  </a:lnTo>
                  <a:lnTo>
                    <a:pt x="557645" y="573628"/>
                  </a:lnTo>
                  <a:lnTo>
                    <a:pt x="567183" y="567183"/>
                  </a:lnTo>
                  <a:lnTo>
                    <a:pt x="573628" y="557645"/>
                  </a:lnTo>
                  <a:lnTo>
                    <a:pt x="575995" y="545998"/>
                  </a:lnTo>
                  <a:lnTo>
                    <a:pt x="575995" y="30010"/>
                  </a:lnTo>
                  <a:lnTo>
                    <a:pt x="573628" y="18355"/>
                  </a:lnTo>
                  <a:lnTo>
                    <a:pt x="567183" y="8813"/>
                  </a:lnTo>
                  <a:lnTo>
                    <a:pt x="557645" y="2367"/>
                  </a:lnTo>
                  <a:lnTo>
                    <a:pt x="545998"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13" name="object 13"/>
            <p:cNvPicPr/>
            <p:nvPr/>
          </p:nvPicPr>
          <p:blipFill>
            <a:blip r:embed="rId2" cstate="email">
              <a:extLst>
                <a:ext uri="{28A0092B-C50C-407E-A947-70E740481C1C}">
                  <a14:useLocalDpi xmlns:a14="http://schemas.microsoft.com/office/drawing/2010/main"/>
                </a:ext>
              </a:extLst>
            </a:blip>
            <a:stretch>
              <a:fillRect/>
            </a:stretch>
          </p:blipFill>
          <p:spPr>
            <a:xfrm>
              <a:off x="423358" y="543807"/>
              <a:ext cx="449184" cy="121015"/>
            </a:xfrm>
            <a:prstGeom prst="rect">
              <a:avLst/>
            </a:prstGeom>
          </p:spPr>
        </p:pic>
        <p:sp>
          <p:nvSpPr>
            <p:cNvPr id="14" name="object 14"/>
            <p:cNvSpPr/>
            <p:nvPr/>
          </p:nvSpPr>
          <p:spPr>
            <a:xfrm>
              <a:off x="583730" y="704405"/>
              <a:ext cx="128905" cy="48260"/>
            </a:xfrm>
            <a:custGeom>
              <a:avLst/>
              <a:gdLst/>
              <a:ahLst/>
              <a:cxnLst/>
              <a:rect l="l" t="t" r="r" b="b"/>
              <a:pathLst>
                <a:path w="128904" h="48259">
                  <a:moveTo>
                    <a:pt x="37909" y="11531"/>
                  </a:moveTo>
                  <a:lnTo>
                    <a:pt x="37020" y="9220"/>
                  </a:lnTo>
                  <a:lnTo>
                    <a:pt x="36245" y="7162"/>
                  </a:lnTo>
                  <a:lnTo>
                    <a:pt x="32893" y="4292"/>
                  </a:lnTo>
                  <a:lnTo>
                    <a:pt x="29540" y="1485"/>
                  </a:lnTo>
                  <a:lnTo>
                    <a:pt x="26987" y="800"/>
                  </a:lnTo>
                  <a:lnTo>
                    <a:pt x="26987" y="14058"/>
                  </a:lnTo>
                  <a:lnTo>
                    <a:pt x="26987" y="19570"/>
                  </a:lnTo>
                  <a:lnTo>
                    <a:pt x="26352" y="21666"/>
                  </a:lnTo>
                  <a:lnTo>
                    <a:pt x="23787" y="24536"/>
                  </a:lnTo>
                  <a:lnTo>
                    <a:pt x="21374" y="25247"/>
                  </a:lnTo>
                  <a:lnTo>
                    <a:pt x="10655" y="25247"/>
                  </a:lnTo>
                  <a:lnTo>
                    <a:pt x="10655" y="9220"/>
                  </a:lnTo>
                  <a:lnTo>
                    <a:pt x="20243" y="9220"/>
                  </a:lnTo>
                  <a:lnTo>
                    <a:pt x="22821" y="9779"/>
                  </a:lnTo>
                  <a:lnTo>
                    <a:pt x="26136" y="12115"/>
                  </a:lnTo>
                  <a:lnTo>
                    <a:pt x="26987" y="14058"/>
                  </a:lnTo>
                  <a:lnTo>
                    <a:pt x="26987" y="800"/>
                  </a:lnTo>
                  <a:lnTo>
                    <a:pt x="24193" y="25"/>
                  </a:lnTo>
                  <a:lnTo>
                    <a:pt x="0" y="25"/>
                  </a:lnTo>
                  <a:lnTo>
                    <a:pt x="0" y="47802"/>
                  </a:lnTo>
                  <a:lnTo>
                    <a:pt x="10655" y="47802"/>
                  </a:lnTo>
                  <a:lnTo>
                    <a:pt x="10655" y="34493"/>
                  </a:lnTo>
                  <a:lnTo>
                    <a:pt x="24066" y="34493"/>
                  </a:lnTo>
                  <a:lnTo>
                    <a:pt x="29311" y="33096"/>
                  </a:lnTo>
                  <a:lnTo>
                    <a:pt x="36195" y="27647"/>
                  </a:lnTo>
                  <a:lnTo>
                    <a:pt x="37134" y="25247"/>
                  </a:lnTo>
                  <a:lnTo>
                    <a:pt x="37909" y="23317"/>
                  </a:lnTo>
                  <a:lnTo>
                    <a:pt x="37909" y="11531"/>
                  </a:lnTo>
                  <a:close/>
                </a:path>
                <a:path w="128904" h="48259">
                  <a:moveTo>
                    <a:pt x="87198" y="47764"/>
                  </a:moveTo>
                  <a:lnTo>
                    <a:pt x="83616" y="38887"/>
                  </a:lnTo>
                  <a:lnTo>
                    <a:pt x="79895" y="29654"/>
                  </a:lnTo>
                  <a:lnTo>
                    <a:pt x="73482" y="13728"/>
                  </a:lnTo>
                  <a:lnTo>
                    <a:pt x="69240" y="3187"/>
                  </a:lnTo>
                  <a:lnTo>
                    <a:pt x="69240" y="29654"/>
                  </a:lnTo>
                  <a:lnTo>
                    <a:pt x="57137" y="29654"/>
                  </a:lnTo>
                  <a:lnTo>
                    <a:pt x="63195" y="13728"/>
                  </a:lnTo>
                  <a:lnTo>
                    <a:pt x="69240" y="29654"/>
                  </a:lnTo>
                  <a:lnTo>
                    <a:pt x="69240" y="3187"/>
                  </a:lnTo>
                  <a:lnTo>
                    <a:pt x="67970" y="25"/>
                  </a:lnTo>
                  <a:lnTo>
                    <a:pt x="58369" y="25"/>
                  </a:lnTo>
                  <a:lnTo>
                    <a:pt x="39166" y="47764"/>
                  </a:lnTo>
                  <a:lnTo>
                    <a:pt x="50253" y="47764"/>
                  </a:lnTo>
                  <a:lnTo>
                    <a:pt x="53619" y="38887"/>
                  </a:lnTo>
                  <a:lnTo>
                    <a:pt x="72745" y="38887"/>
                  </a:lnTo>
                  <a:lnTo>
                    <a:pt x="76111" y="47764"/>
                  </a:lnTo>
                  <a:lnTo>
                    <a:pt x="87198" y="47764"/>
                  </a:lnTo>
                  <a:close/>
                </a:path>
                <a:path w="128904" h="48259">
                  <a:moveTo>
                    <a:pt x="128536" y="12"/>
                  </a:moveTo>
                  <a:lnTo>
                    <a:pt x="117005" y="12"/>
                  </a:lnTo>
                  <a:lnTo>
                    <a:pt x="106705" y="17741"/>
                  </a:lnTo>
                  <a:lnTo>
                    <a:pt x="96405" y="12"/>
                  </a:lnTo>
                  <a:lnTo>
                    <a:pt x="84874" y="0"/>
                  </a:lnTo>
                  <a:lnTo>
                    <a:pt x="101384" y="28867"/>
                  </a:lnTo>
                  <a:lnTo>
                    <a:pt x="101384" y="47688"/>
                  </a:lnTo>
                  <a:lnTo>
                    <a:pt x="112026" y="47688"/>
                  </a:lnTo>
                  <a:lnTo>
                    <a:pt x="112026" y="28867"/>
                  </a:lnTo>
                  <a:lnTo>
                    <a:pt x="128536" y="12"/>
                  </a:lnTo>
                  <a:close/>
                </a:path>
              </a:pathLst>
            </a:custGeom>
            <a:solidFill>
              <a:srgbClr val="231F20"/>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sp>
        <p:nvSpPr>
          <p:cNvPr id="15" name="object 15"/>
          <p:cNvSpPr txBox="1">
            <a:spLocks noGrp="1"/>
          </p:cNvSpPr>
          <p:nvPr>
            <p:ph type="title"/>
          </p:nvPr>
        </p:nvSpPr>
        <p:spPr>
          <a:xfrm>
            <a:off x="1153690" y="352202"/>
            <a:ext cx="4955010" cy="531556"/>
          </a:xfrm>
          <a:prstGeom prst="rect">
            <a:avLst/>
          </a:prstGeom>
        </p:spPr>
        <p:txBody>
          <a:bodyPr vert="horz" wrap="square" lIns="0" tIns="15875" rIns="0" bIns="0" rtlCol="0">
            <a:spAutoFit/>
          </a:bodyPr>
          <a:lstStyle/>
          <a:p>
            <a:pPr marL="12700">
              <a:lnSpc>
                <a:spcPct val="100000"/>
              </a:lnSpc>
              <a:spcBef>
                <a:spcPts val="125"/>
              </a:spcBef>
            </a:pPr>
            <a:r>
              <a:rPr sz="3350" spc="120" dirty="0" err="1">
                <a:latin typeface="Arial"/>
                <a:cs typeface="Arial"/>
              </a:rPr>
              <a:t>Times</a:t>
            </a:r>
            <a:r>
              <a:rPr sz="3350" spc="-90" dirty="0" err="1">
                <a:latin typeface="Arial"/>
                <a:cs typeface="Arial"/>
              </a:rPr>
              <a:t>PAY</a:t>
            </a:r>
            <a:r>
              <a:rPr sz="4050" spc="862" baseline="4115" dirty="0" err="1">
                <a:latin typeface="メイリオ" panose="020B0604030504040204" pitchFamily="50" charset="-128"/>
                <a:ea typeface="メイリオ" panose="020B0604030504040204" pitchFamily="50" charset="-128"/>
              </a:rPr>
              <a:t>サ</a:t>
            </a:r>
            <a:r>
              <a:rPr sz="4050" spc="1110" baseline="4115" dirty="0" err="1">
                <a:latin typeface="メイリオ" panose="020B0604030504040204" pitchFamily="50" charset="-128"/>
                <a:ea typeface="メイリオ" panose="020B0604030504040204" pitchFamily="50" charset="-128"/>
              </a:rPr>
              <a:t>ー</a:t>
            </a:r>
            <a:r>
              <a:rPr sz="4050" spc="1214" baseline="4115" dirty="0" err="1">
                <a:latin typeface="メイリオ" panose="020B0604030504040204" pitchFamily="50" charset="-128"/>
                <a:ea typeface="メイリオ" panose="020B0604030504040204" pitchFamily="50" charset="-128"/>
              </a:rPr>
              <a:t>ビ</a:t>
            </a:r>
            <a:r>
              <a:rPr sz="4050" spc="1357" baseline="4115" dirty="0" err="1">
                <a:latin typeface="メイリオ" panose="020B0604030504040204" pitchFamily="50" charset="-128"/>
                <a:ea typeface="メイリオ" panose="020B0604030504040204" pitchFamily="50" charset="-128"/>
              </a:rPr>
              <a:t>ス</a:t>
            </a:r>
            <a:r>
              <a:rPr sz="4050" spc="202" baseline="4115" dirty="0" err="1">
                <a:latin typeface="メイリオ" panose="020B0604030504040204" pitchFamily="50" charset="-128"/>
                <a:ea typeface="メイリオ" panose="020B0604030504040204" pitchFamily="50" charset="-128"/>
              </a:rPr>
              <a:t>概</a:t>
            </a:r>
            <a:r>
              <a:rPr sz="4050" baseline="4115" dirty="0" err="1">
                <a:latin typeface="メイリオ" panose="020B0604030504040204" pitchFamily="50" charset="-128"/>
                <a:ea typeface="メイリオ" panose="020B0604030504040204" pitchFamily="50" charset="-128"/>
              </a:rPr>
              <a:t>要</a:t>
            </a:r>
            <a:endParaRPr sz="4050" baseline="4115" dirty="0">
              <a:latin typeface="メイリオ" panose="020B0604030504040204" pitchFamily="50" charset="-128"/>
              <a:ea typeface="メイリオ" panose="020B0604030504040204" pitchFamily="50" charset="-128"/>
              <a:cs typeface="Arial"/>
            </a:endParaRPr>
          </a:p>
        </p:txBody>
      </p:sp>
      <p:sp>
        <p:nvSpPr>
          <p:cNvPr id="16" name="object 16"/>
          <p:cNvSpPr/>
          <p:nvPr/>
        </p:nvSpPr>
        <p:spPr>
          <a:xfrm>
            <a:off x="0" y="7416000"/>
            <a:ext cx="10692130" cy="144145"/>
          </a:xfrm>
          <a:custGeom>
            <a:avLst/>
            <a:gdLst/>
            <a:ahLst/>
            <a:cxnLst/>
            <a:rect l="l" t="t" r="r" b="b"/>
            <a:pathLst>
              <a:path w="10692130" h="144145">
                <a:moveTo>
                  <a:pt x="10692003" y="0"/>
                </a:moveTo>
                <a:lnTo>
                  <a:pt x="0" y="0"/>
                </a:lnTo>
                <a:lnTo>
                  <a:pt x="0" y="144005"/>
                </a:lnTo>
                <a:lnTo>
                  <a:pt x="10692003" y="144005"/>
                </a:lnTo>
                <a:lnTo>
                  <a:pt x="10692003"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17" name="object 17"/>
          <p:cNvSpPr txBox="1"/>
          <p:nvPr/>
        </p:nvSpPr>
        <p:spPr>
          <a:xfrm>
            <a:off x="359994" y="1295996"/>
            <a:ext cx="9972040" cy="412292"/>
          </a:xfrm>
          <a:prstGeom prst="rect">
            <a:avLst/>
          </a:prstGeom>
          <a:solidFill>
            <a:srgbClr val="FFCB04"/>
          </a:solidFill>
        </p:spPr>
        <p:txBody>
          <a:bodyPr vert="horz" wrap="square" lIns="0" tIns="103505" rIns="0" bIns="0" rtlCol="0">
            <a:spAutoFit/>
          </a:bodyPr>
          <a:lstStyle/>
          <a:p>
            <a:pPr marL="53340" algn="ctr">
              <a:lnSpc>
                <a:spcPct val="100000"/>
              </a:lnSpc>
              <a:spcBef>
                <a:spcPts val="815"/>
              </a:spcBef>
            </a:pPr>
            <a:r>
              <a:rPr sz="2000" b="1" spc="75" dirty="0">
                <a:solidFill>
                  <a:srgbClr val="231F20"/>
                </a:solidFill>
                <a:latin typeface="メイリオ" panose="020B0604030504040204" pitchFamily="50" charset="-128"/>
                <a:ea typeface="メイリオ" panose="020B0604030504040204" pitchFamily="50" charset="-128"/>
                <a:cs typeface="Microsoft YaHei UI"/>
              </a:rPr>
              <a:t>提供端末詳細</a:t>
            </a:r>
            <a:endParaRPr sz="2000">
              <a:latin typeface="メイリオ" panose="020B0604030504040204" pitchFamily="50" charset="-128"/>
              <a:ea typeface="メイリオ" panose="020B0604030504040204" pitchFamily="50" charset="-128"/>
              <a:cs typeface="Microsoft YaHei UI"/>
            </a:endParaRPr>
          </a:p>
        </p:txBody>
      </p:sp>
      <p:sp>
        <p:nvSpPr>
          <p:cNvPr id="24" name="円/楕円 23">
            <a:extLst>
              <a:ext uri="{FF2B5EF4-FFF2-40B4-BE49-F238E27FC236}">
                <a16:creationId xmlns:a16="http://schemas.microsoft.com/office/drawing/2014/main" id="{36FCE820-2420-A07A-5694-94350B0CE6EC}"/>
              </a:ext>
            </a:extLst>
          </p:cNvPr>
          <p:cNvSpPr/>
          <p:nvPr/>
        </p:nvSpPr>
        <p:spPr>
          <a:xfrm>
            <a:off x="1653489" y="2275190"/>
            <a:ext cx="2076269" cy="1951851"/>
          </a:xfrm>
          <a:prstGeom prst="ellipse">
            <a:avLst/>
          </a:prstGeom>
          <a:solidFill>
            <a:srgbClr val="FF0000">
              <a:alpha val="1708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E8F851B3-A83F-85A7-6ACB-4F286A83100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25" b="91930" l="5901" r="89752">
                        <a14:foregroundMark x1="53416" y1="12982" x2="65528" y2="10526"/>
                        <a14:foregroundMark x1="78261" y1="19649" x2="74845" y2="48070"/>
                        <a14:foregroundMark x1="74845" y1="48070" x2="82298" y2="24211"/>
                        <a14:foregroundMark x1="30435" y1="88772" x2="6211" y2="78596"/>
                        <a14:foregroundMark x1="6211" y1="78596" x2="31056" y2="83860"/>
                        <a14:foregroundMark x1="31056" y1="83860" x2="31056" y2="85965"/>
                        <a14:foregroundMark x1="78261" y1="21404" x2="80745" y2="38596"/>
                        <a14:foregroundMark x1="27640" y1="91930" x2="15528" y2="89474"/>
                      </a14:backgroundRemoval>
                    </a14:imgEffect>
                  </a14:imgLayer>
                </a14:imgProps>
              </a:ext>
            </a:extLst>
          </a:blip>
          <a:stretch>
            <a:fillRect/>
          </a:stretch>
        </p:blipFill>
        <p:spPr>
          <a:xfrm>
            <a:off x="1827204" y="2486025"/>
            <a:ext cx="1728835" cy="1530180"/>
          </a:xfrm>
          <a:prstGeom prst="rect">
            <a:avLst/>
          </a:prstGeom>
        </p:spPr>
      </p:pic>
      <p:sp>
        <p:nvSpPr>
          <p:cNvPr id="26" name="object 9">
            <a:extLst>
              <a:ext uri="{FF2B5EF4-FFF2-40B4-BE49-F238E27FC236}">
                <a16:creationId xmlns:a16="http://schemas.microsoft.com/office/drawing/2014/main" id="{200B7A6D-93FD-9ABD-880A-D6520712BE72}"/>
              </a:ext>
            </a:extLst>
          </p:cNvPr>
          <p:cNvSpPr txBox="1"/>
          <p:nvPr/>
        </p:nvSpPr>
        <p:spPr>
          <a:xfrm>
            <a:off x="1452771" y="4769952"/>
            <a:ext cx="2304415" cy="487954"/>
          </a:xfrm>
          <a:prstGeom prst="rect">
            <a:avLst/>
          </a:prstGeom>
        </p:spPr>
        <p:txBody>
          <a:bodyPr vert="horz" wrap="square" lIns="0" tIns="12700" rIns="0" bIns="0" rtlCol="0">
            <a:spAutoFit/>
          </a:bodyPr>
          <a:lstStyle/>
          <a:p>
            <a:pPr marR="26034" algn="ctr">
              <a:lnSpc>
                <a:spcPct val="100000"/>
              </a:lnSpc>
              <a:spcBef>
                <a:spcPts val="100"/>
              </a:spcBef>
            </a:pPr>
            <a:r>
              <a:rPr lang="ja-JP" altLang="en-US" sz="1400" b="1" u="heavy" spc="565">
                <a:solidFill>
                  <a:srgbClr val="231F20"/>
                </a:solidFill>
                <a:uFill>
                  <a:solidFill>
                    <a:srgbClr val="FFCB04"/>
                  </a:solidFill>
                </a:uFill>
                <a:latin typeface="メイリオ" panose="020B0604030504040204" pitchFamily="50" charset="-128"/>
                <a:ea typeface="メイリオ" panose="020B0604030504040204" pitchFamily="50" charset="-128"/>
                <a:cs typeface="Yu Gothic UI"/>
              </a:rPr>
              <a:t>オールインワン</a:t>
            </a:r>
            <a:endParaRPr sz="1400" dirty="0">
              <a:latin typeface="メイリオ" panose="020B0604030504040204" pitchFamily="50" charset="-128"/>
              <a:ea typeface="メイリオ" panose="020B0604030504040204" pitchFamily="50" charset="-128"/>
              <a:cs typeface="Yu Gothic UI"/>
            </a:endParaRPr>
          </a:p>
          <a:p>
            <a:pPr marL="12700" marR="5080" algn="ctr">
              <a:lnSpc>
                <a:spcPct val="125000"/>
              </a:lnSpc>
              <a:spcBef>
                <a:spcPts val="585"/>
              </a:spcBef>
            </a:pPr>
            <a:r>
              <a:rPr lang="en-US" altLang="ja-JP" sz="1000" b="1" spc="-75" dirty="0">
                <a:solidFill>
                  <a:srgbClr val="231F20"/>
                </a:solidFill>
                <a:latin typeface="メイリオ" panose="020B0604030504040204" pitchFamily="50" charset="-128"/>
                <a:ea typeface="メイリオ" panose="020B0604030504040204" pitchFamily="50" charset="-128"/>
                <a:cs typeface="Microsoft YaHei UI"/>
              </a:rPr>
              <a:t>3</a:t>
            </a:r>
            <a:r>
              <a:rPr lang="ja-JP" altLang="en-US" sz="1000" b="1" spc="-75">
                <a:solidFill>
                  <a:srgbClr val="231F20"/>
                </a:solidFill>
                <a:latin typeface="メイリオ" panose="020B0604030504040204" pitchFamily="50" charset="-128"/>
                <a:ea typeface="メイリオ" panose="020B0604030504040204" pitchFamily="50" charset="-128"/>
                <a:cs typeface="Microsoft YaHei UI"/>
              </a:rPr>
              <a:t>つの機能が</a:t>
            </a:r>
            <a:r>
              <a:rPr lang="en-US" altLang="ja-JP" sz="1000" b="1" spc="-75" dirty="0">
                <a:solidFill>
                  <a:srgbClr val="231F20"/>
                </a:solidFill>
                <a:latin typeface="メイリオ" panose="020B0604030504040204" pitchFamily="50" charset="-128"/>
                <a:ea typeface="メイリオ" panose="020B0604030504040204" pitchFamily="50" charset="-128"/>
                <a:cs typeface="Microsoft YaHei UI"/>
              </a:rPr>
              <a:t>1</a:t>
            </a:r>
            <a:r>
              <a:rPr lang="ja-JP" altLang="en-US" sz="1000" b="1" spc="-75">
                <a:solidFill>
                  <a:srgbClr val="231F20"/>
                </a:solidFill>
                <a:latin typeface="メイリオ" panose="020B0604030504040204" pitchFamily="50" charset="-128"/>
                <a:ea typeface="メイリオ" panose="020B0604030504040204" pitchFamily="50" charset="-128"/>
                <a:cs typeface="Microsoft YaHei UI"/>
              </a:rPr>
              <a:t>台に集約</a:t>
            </a:r>
            <a:endParaRPr lang="en-US" altLang="ja-JP" sz="1000" b="1" spc="-75" dirty="0">
              <a:solidFill>
                <a:srgbClr val="231F20"/>
              </a:solidFill>
              <a:latin typeface="メイリオ" panose="020B0604030504040204" pitchFamily="50" charset="-128"/>
              <a:ea typeface="メイリオ" panose="020B0604030504040204" pitchFamily="50" charset="-128"/>
              <a:cs typeface="Microsoft YaHei UI"/>
            </a:endParaRPr>
          </a:p>
        </p:txBody>
      </p:sp>
      <p:sp>
        <p:nvSpPr>
          <p:cNvPr id="28" name="object 7">
            <a:extLst>
              <a:ext uri="{FF2B5EF4-FFF2-40B4-BE49-F238E27FC236}">
                <a16:creationId xmlns:a16="http://schemas.microsoft.com/office/drawing/2014/main" id="{079D9059-7E90-A1CC-3C95-A5C36CAC7C27}"/>
              </a:ext>
            </a:extLst>
          </p:cNvPr>
          <p:cNvSpPr txBox="1"/>
          <p:nvPr/>
        </p:nvSpPr>
        <p:spPr>
          <a:xfrm>
            <a:off x="1138958" y="5549416"/>
            <a:ext cx="3276600" cy="887422"/>
          </a:xfrm>
          <a:prstGeom prst="rect">
            <a:avLst/>
          </a:prstGeom>
        </p:spPr>
        <p:txBody>
          <a:bodyPr vert="horz" wrap="square" lIns="0" tIns="38100" rIns="0" bIns="0" rtlCol="0">
            <a:spAutoFit/>
          </a:bodyPr>
          <a:lstStyle/>
          <a:p>
            <a:pPr marL="12700">
              <a:lnSpc>
                <a:spcPct val="100000"/>
              </a:lnSpc>
              <a:spcBef>
                <a:spcPts val="280"/>
              </a:spcBef>
            </a:pPr>
            <a:r>
              <a:rPr sz="1600" b="1" spc="277" baseline="3086" dirty="0">
                <a:solidFill>
                  <a:srgbClr val="231F20"/>
                </a:solidFill>
                <a:latin typeface="メイリオ" panose="020B0604030504040204" pitchFamily="50" charset="-128"/>
                <a:ea typeface="メイリオ" panose="020B0604030504040204" pitchFamily="50" charset="-128"/>
                <a:cs typeface="Microsoft YaHei UI"/>
              </a:rPr>
              <a:t>※</a:t>
            </a:r>
            <a:r>
              <a:rPr sz="1600" b="1" spc="67" baseline="3086" dirty="0" err="1">
                <a:solidFill>
                  <a:srgbClr val="231F20"/>
                </a:solidFill>
                <a:latin typeface="メイリオ" panose="020B0604030504040204" pitchFamily="50" charset="-128"/>
                <a:ea typeface="メイリオ" panose="020B0604030504040204" pitchFamily="50" charset="-128"/>
                <a:cs typeface="Microsoft YaHei UI"/>
              </a:rPr>
              <a:t>通常</a:t>
            </a:r>
            <a:r>
              <a:rPr lang="ja-JP" altLang="en-US" sz="1600" b="1" spc="67" baseline="3086">
                <a:solidFill>
                  <a:srgbClr val="231F20"/>
                </a:solidFill>
                <a:latin typeface="メイリオ" panose="020B0604030504040204" pitchFamily="50" charset="-128"/>
                <a:ea typeface="メイリオ" panose="020B0604030504040204" pitchFamily="50" charset="-128"/>
                <a:cs typeface="Microsoft YaHei UI"/>
              </a:rPr>
              <a:t>：月額</a:t>
            </a:r>
            <a:r>
              <a:rPr sz="1600" b="1" spc="67" baseline="3086" dirty="0">
                <a:solidFill>
                  <a:srgbClr val="231F20"/>
                </a:solidFill>
                <a:latin typeface="メイリオ" panose="020B0604030504040204" pitchFamily="50" charset="-128"/>
                <a:ea typeface="メイリオ" panose="020B0604030504040204" pitchFamily="50" charset="-128"/>
                <a:cs typeface="Microsoft YaHei UI"/>
              </a:rPr>
              <a:t>費用</a:t>
            </a:r>
            <a:r>
              <a:rPr lang="en-US" altLang="ja-JP" sz="1400" spc="55" dirty="0">
                <a:solidFill>
                  <a:srgbClr val="231F20"/>
                </a:solidFill>
                <a:latin typeface="メイリオ" panose="020B0604030504040204" pitchFamily="50" charset="-128"/>
                <a:ea typeface="メイリオ" panose="020B0604030504040204" pitchFamily="50" charset="-128"/>
                <a:cs typeface="Arial MT"/>
              </a:rPr>
              <a:t>2,500</a:t>
            </a:r>
            <a:r>
              <a:rPr sz="1600" b="1" spc="-607" baseline="3086" dirty="0">
                <a:solidFill>
                  <a:srgbClr val="231F20"/>
                </a:solidFill>
                <a:latin typeface="メイリオ" panose="020B0604030504040204" pitchFamily="50" charset="-128"/>
                <a:ea typeface="メイリオ" panose="020B0604030504040204" pitchFamily="50" charset="-128"/>
                <a:cs typeface="Microsoft YaHei UI"/>
              </a:rPr>
              <a:t>円</a:t>
            </a:r>
            <a:r>
              <a:rPr sz="1600" b="1" spc="67" baseline="3086" dirty="0">
                <a:solidFill>
                  <a:srgbClr val="231F20"/>
                </a:solidFill>
                <a:latin typeface="メイリオ" panose="020B0604030504040204" pitchFamily="50" charset="-128"/>
                <a:ea typeface="メイリオ" panose="020B0604030504040204" pitchFamily="50" charset="-128"/>
                <a:cs typeface="Microsoft YaHei UI"/>
              </a:rPr>
              <a:t>（税込</a:t>
            </a:r>
            <a:r>
              <a:rPr sz="1600" b="1" spc="-75" baseline="3086" dirty="0">
                <a:solidFill>
                  <a:srgbClr val="231F20"/>
                </a:solidFill>
                <a:latin typeface="メイリオ" panose="020B0604030504040204" pitchFamily="50" charset="-128"/>
                <a:ea typeface="メイリオ" panose="020B0604030504040204" pitchFamily="50" charset="-128"/>
                <a:cs typeface="Microsoft YaHei UI"/>
              </a:rPr>
              <a:t>）</a:t>
            </a:r>
            <a:endParaRPr lang="en-US" sz="1600" b="1" spc="-75" baseline="3086" dirty="0">
              <a:solidFill>
                <a:srgbClr val="231F20"/>
              </a:solidFill>
              <a:latin typeface="メイリオ" panose="020B0604030504040204" pitchFamily="50" charset="-128"/>
              <a:ea typeface="メイリオ" panose="020B0604030504040204" pitchFamily="50" charset="-128"/>
              <a:cs typeface="Microsoft YaHei UI"/>
            </a:endParaRPr>
          </a:p>
          <a:p>
            <a:pPr marL="12700">
              <a:lnSpc>
                <a:spcPct val="100000"/>
              </a:lnSpc>
              <a:spcBef>
                <a:spcPts val="280"/>
              </a:spcBef>
            </a:pPr>
            <a:r>
              <a:rPr sz="1600" b="1" spc="67" baseline="3086" dirty="0">
                <a:solidFill>
                  <a:srgbClr val="231F20"/>
                </a:solidFill>
                <a:latin typeface="メイリオ" panose="020B0604030504040204" pitchFamily="50" charset="-128"/>
                <a:ea typeface="メイリオ" panose="020B0604030504040204" pitchFamily="50" charset="-128"/>
                <a:cs typeface="Microsoft YaHei UI"/>
              </a:rPr>
              <a:t>決済手数</a:t>
            </a:r>
            <a:r>
              <a:rPr sz="1600" b="1" spc="52" baseline="3086" dirty="0">
                <a:solidFill>
                  <a:srgbClr val="231F20"/>
                </a:solidFill>
                <a:latin typeface="メイリオ" panose="020B0604030504040204" pitchFamily="50" charset="-128"/>
                <a:ea typeface="メイリオ" panose="020B0604030504040204" pitchFamily="50" charset="-128"/>
                <a:cs typeface="Microsoft YaHei UI"/>
              </a:rPr>
              <a:t>料</a:t>
            </a:r>
            <a:r>
              <a:rPr sz="1600" b="1" spc="30" baseline="3086" dirty="0">
                <a:solidFill>
                  <a:srgbClr val="231F20"/>
                </a:solidFill>
                <a:latin typeface="メイリオ" panose="020B0604030504040204" pitchFamily="50" charset="-128"/>
                <a:ea typeface="メイリオ" panose="020B0604030504040204" pitchFamily="50" charset="-128"/>
                <a:cs typeface="Microsoft YaHei UI"/>
              </a:rPr>
              <a:t>は</a:t>
            </a:r>
            <a:r>
              <a:rPr lang="en-US" altLang="ja-JP" sz="1600" b="1" spc="30" baseline="3086" dirty="0">
                <a:solidFill>
                  <a:srgbClr val="231F20"/>
                </a:solidFill>
                <a:latin typeface="メイリオ" panose="020B0604030504040204" pitchFamily="50" charset="-128"/>
                <a:ea typeface="メイリオ" panose="020B0604030504040204" pitchFamily="50" charset="-128"/>
                <a:cs typeface="Microsoft YaHei UI"/>
              </a:rPr>
              <a:t>VM:</a:t>
            </a:r>
            <a:r>
              <a:rPr lang="en-US" altLang="ja-JP" sz="1200" spc="30" dirty="0">
                <a:solidFill>
                  <a:srgbClr val="231F20"/>
                </a:solidFill>
                <a:latin typeface="メイリオ" panose="020B0604030504040204" pitchFamily="50" charset="-128"/>
                <a:ea typeface="メイリオ" panose="020B0604030504040204" pitchFamily="50" charset="-128"/>
                <a:cs typeface="Microsoft YaHei UI"/>
              </a:rPr>
              <a:t>2.8%〜 </a:t>
            </a:r>
            <a:r>
              <a:rPr lang="ja-JP" altLang="en-US" sz="1100" b="1" spc="30">
                <a:solidFill>
                  <a:srgbClr val="231F20"/>
                </a:solidFill>
                <a:latin typeface="メイリオ" panose="020B0604030504040204" pitchFamily="50" charset="-128"/>
                <a:ea typeface="メイリオ" panose="020B0604030504040204" pitchFamily="50" charset="-128"/>
                <a:cs typeface="Microsoft YaHei UI"/>
              </a:rPr>
              <a:t>その他：</a:t>
            </a:r>
            <a:r>
              <a:rPr lang="en-US" altLang="ja-JP" sz="1400" spc="50" dirty="0">
                <a:solidFill>
                  <a:srgbClr val="231F20"/>
                </a:solidFill>
                <a:latin typeface="メイリオ" panose="020B0604030504040204" pitchFamily="50" charset="-128"/>
                <a:ea typeface="メイリオ" panose="020B0604030504040204" pitchFamily="50" charset="-128"/>
                <a:cs typeface="Arial MT"/>
              </a:rPr>
              <a:t>3</a:t>
            </a:r>
            <a:r>
              <a:rPr sz="1400" spc="50" dirty="0">
                <a:solidFill>
                  <a:srgbClr val="231F20"/>
                </a:solidFill>
                <a:latin typeface="メイリオ" panose="020B0604030504040204" pitchFamily="50" charset="-128"/>
                <a:ea typeface="メイリオ" panose="020B0604030504040204" pitchFamily="50" charset="-128"/>
                <a:cs typeface="Arial MT"/>
              </a:rPr>
              <a:t>.24%</a:t>
            </a:r>
            <a:endParaRPr lang="en-US" sz="1400" spc="50" dirty="0">
              <a:solidFill>
                <a:srgbClr val="231F20"/>
              </a:solidFill>
              <a:latin typeface="メイリオ" panose="020B0604030504040204" pitchFamily="50" charset="-128"/>
              <a:ea typeface="メイリオ" panose="020B0604030504040204" pitchFamily="50" charset="-128"/>
              <a:cs typeface="Arial MT"/>
            </a:endParaRPr>
          </a:p>
          <a:p>
            <a:pPr marL="12700">
              <a:lnSpc>
                <a:spcPct val="100000"/>
              </a:lnSpc>
              <a:spcBef>
                <a:spcPts val="280"/>
              </a:spcBef>
            </a:pPr>
            <a:r>
              <a:rPr lang="ja-JP" altLang="en-US" sz="900" spc="50">
                <a:solidFill>
                  <a:srgbClr val="231F20"/>
                </a:solidFill>
                <a:latin typeface="メイリオ" panose="020B0604030504040204" pitchFamily="50" charset="-128"/>
                <a:ea typeface="メイリオ" panose="020B0604030504040204" pitchFamily="50" charset="-128"/>
                <a:cs typeface="Arial MT"/>
              </a:rPr>
              <a:t>（</a:t>
            </a:r>
            <a:r>
              <a:rPr lang="en-US" altLang="ja-JP" sz="900" spc="50" dirty="0">
                <a:solidFill>
                  <a:srgbClr val="231F20"/>
                </a:solidFill>
                <a:latin typeface="メイリオ" panose="020B0604030504040204" pitchFamily="50" charset="-128"/>
                <a:ea typeface="メイリオ" panose="020B0604030504040204" pitchFamily="50" charset="-128"/>
                <a:cs typeface="Arial MT"/>
              </a:rPr>
              <a:t>2</a:t>
            </a:r>
            <a:r>
              <a:rPr lang="ja-JP" altLang="en-US" sz="900" spc="50">
                <a:solidFill>
                  <a:srgbClr val="231F20"/>
                </a:solidFill>
                <a:latin typeface="メイリオ" panose="020B0604030504040204" pitchFamily="50" charset="-128"/>
                <a:ea typeface="メイリオ" panose="020B0604030504040204" pitchFamily="50" charset="-128"/>
                <a:cs typeface="Arial MT"/>
              </a:rPr>
              <a:t>年以内の解約違約金あり）</a:t>
            </a:r>
            <a:endParaRPr lang="en-US" sz="1400" spc="50" dirty="0">
              <a:solidFill>
                <a:srgbClr val="231F20"/>
              </a:solidFill>
              <a:latin typeface="メイリオ" panose="020B0604030504040204" pitchFamily="50" charset="-128"/>
              <a:ea typeface="メイリオ" panose="020B0604030504040204" pitchFamily="50" charset="-128"/>
              <a:cs typeface="Arial MT"/>
            </a:endParaRPr>
          </a:p>
          <a:p>
            <a:pPr marL="12700">
              <a:lnSpc>
                <a:spcPct val="100000"/>
              </a:lnSpc>
              <a:spcBef>
                <a:spcPts val="280"/>
              </a:spcBef>
            </a:pPr>
            <a:endParaRPr sz="1600" baseline="3086" dirty="0">
              <a:latin typeface="メイリオ" panose="020B0604030504040204" pitchFamily="50" charset="-128"/>
              <a:ea typeface="メイリオ" panose="020B0604030504040204" pitchFamily="50" charset="-128"/>
              <a:cs typeface="Microsoft YaHei UI"/>
            </a:endParaRPr>
          </a:p>
        </p:txBody>
      </p:sp>
      <p:graphicFrame>
        <p:nvGraphicFramePr>
          <p:cNvPr id="25" name="表 5">
            <a:extLst>
              <a:ext uri="{FF2B5EF4-FFF2-40B4-BE49-F238E27FC236}">
                <a16:creationId xmlns:a16="http://schemas.microsoft.com/office/drawing/2014/main" id="{3828F3AA-44D5-AE9F-9451-C0EB23003FE1}"/>
              </a:ext>
            </a:extLst>
          </p:cNvPr>
          <p:cNvGraphicFramePr>
            <a:graphicFrameLocks noGrp="1"/>
          </p:cNvGraphicFramePr>
          <p:nvPr>
            <p:extLst>
              <p:ext uri="{D42A27DB-BD31-4B8C-83A1-F6EECF244321}">
                <p14:modId xmlns:p14="http://schemas.microsoft.com/office/powerpoint/2010/main" val="1678580591"/>
              </p:ext>
            </p:extLst>
          </p:nvPr>
        </p:nvGraphicFramePr>
        <p:xfrm>
          <a:off x="4852215" y="2509848"/>
          <a:ext cx="4914539" cy="3897937"/>
        </p:xfrm>
        <a:graphic>
          <a:graphicData uri="http://schemas.openxmlformats.org/drawingml/2006/table">
            <a:tbl>
              <a:tblPr firstRow="1" bandRow="1">
                <a:tableStyleId>{5940675A-B579-460E-94D1-54222C63F5DA}</a:tableStyleId>
              </a:tblPr>
              <a:tblGrid>
                <a:gridCol w="1570127">
                  <a:extLst>
                    <a:ext uri="{9D8B030D-6E8A-4147-A177-3AD203B41FA5}">
                      <a16:colId xmlns:a16="http://schemas.microsoft.com/office/drawing/2014/main" val="1337211830"/>
                    </a:ext>
                  </a:extLst>
                </a:gridCol>
                <a:gridCol w="3344412">
                  <a:extLst>
                    <a:ext uri="{9D8B030D-6E8A-4147-A177-3AD203B41FA5}">
                      <a16:colId xmlns:a16="http://schemas.microsoft.com/office/drawing/2014/main" val="1541458768"/>
                    </a:ext>
                  </a:extLst>
                </a:gridCol>
              </a:tblGrid>
              <a:tr h="534421">
                <a:tc>
                  <a:txBody>
                    <a:bodyPr/>
                    <a:lstStyle/>
                    <a:p>
                      <a:r>
                        <a:rPr kumimoji="1" lang="ja-JP" altLang="en-US" sz="1200"/>
                        <a:t>大きさ</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 altLang="ja-JP" sz="1200" dirty="0"/>
                        <a:t>L×W×H ( mm )</a:t>
                      </a:r>
                      <a:r>
                        <a:rPr kumimoji="1" lang="ja-JP" altLang="en" sz="1200"/>
                        <a:t>：</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t>187× 80×60.4 </a:t>
                      </a:r>
                      <a:endParaRPr kumimoji="1" lang="ja-JP" altLang="en-US" sz="1200"/>
                    </a:p>
                  </a:txBody>
                  <a:tcPr/>
                </a:tc>
                <a:extLst>
                  <a:ext uri="{0D108BD9-81ED-4DB2-BD59-A6C34878D82A}">
                    <a16:rowId xmlns:a16="http://schemas.microsoft.com/office/drawing/2014/main" val="2651141641"/>
                  </a:ext>
                </a:extLst>
              </a:tr>
              <a:tr h="532100">
                <a:tc>
                  <a:txBody>
                    <a:bodyPr/>
                    <a:lstStyle/>
                    <a:p>
                      <a:r>
                        <a:rPr kumimoji="1" lang="ja-JP" altLang="en-US" sz="1200"/>
                        <a:t>質量</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n-lt"/>
                          <a:ea typeface="+mn-ea"/>
                          <a:cs typeface="+mn-cs"/>
                        </a:rPr>
                        <a:t>404</a:t>
                      </a:r>
                      <a:r>
                        <a:rPr kumimoji="1" lang="en" altLang="ja-JP" sz="1200" dirty="0"/>
                        <a:t>g ( </a:t>
                      </a:r>
                      <a:r>
                        <a:rPr kumimoji="1" lang="ja-JP" altLang="en-US" sz="1200"/>
                        <a:t>電池含 </a:t>
                      </a:r>
                      <a:r>
                        <a:rPr kumimoji="1" lang="en-US" altLang="ja-JP" sz="1200" dirty="0"/>
                        <a:t>)</a:t>
                      </a:r>
                      <a:endParaRPr kumimoji="1" lang="ja-JP" altLang="en-US" sz="1200"/>
                    </a:p>
                  </a:txBody>
                  <a:tcPr/>
                </a:tc>
                <a:extLst>
                  <a:ext uri="{0D108BD9-81ED-4DB2-BD59-A6C34878D82A}">
                    <a16:rowId xmlns:a16="http://schemas.microsoft.com/office/drawing/2014/main" val="2250317933"/>
                  </a:ext>
                </a:extLst>
              </a:tr>
              <a:tr h="814356">
                <a:tc>
                  <a:txBody>
                    <a:bodyPr/>
                    <a:lstStyle/>
                    <a:p>
                      <a:r>
                        <a:rPr kumimoji="1" lang="ja-JP" altLang="en-US" sz="1200"/>
                        <a:t>バッテリー</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リチウムイオン電池</a:t>
                      </a:r>
                      <a:endParaRPr kumimoji="1" lang="en-US" altLang="ja-JP"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t>(</a:t>
                      </a:r>
                      <a:r>
                        <a:rPr kumimoji="1" lang="en" altLang="ja-JP" sz="1200" b="0" i="0" kern="1200" dirty="0">
                          <a:solidFill>
                            <a:schemeClr val="tx1"/>
                          </a:solidFill>
                          <a:effectLst/>
                          <a:latin typeface="+mn-lt"/>
                          <a:ea typeface="+mn-ea"/>
                          <a:cs typeface="+mn-cs"/>
                        </a:rPr>
                        <a:t>2600mAh</a:t>
                      </a:r>
                      <a:r>
                        <a:rPr kumimoji="1" lang="ja-JP" altLang="en" sz="1200" b="0" i="0" kern="1200" dirty="0" err="1">
                          <a:solidFill>
                            <a:schemeClr val="tx1"/>
                          </a:solidFill>
                          <a:effectLst/>
                          <a:latin typeface="+mn-lt"/>
                          <a:ea typeface="+mn-ea"/>
                          <a:cs typeface="+mn-cs"/>
                        </a:rPr>
                        <a:t>、</a:t>
                      </a:r>
                      <a:r>
                        <a:rPr kumimoji="1" lang="en" altLang="ja-JP" sz="1200" b="0" i="0" kern="1200" dirty="0">
                          <a:solidFill>
                            <a:schemeClr val="tx1"/>
                          </a:solidFill>
                          <a:effectLst/>
                          <a:latin typeface="+mn-lt"/>
                          <a:ea typeface="+mn-ea"/>
                          <a:cs typeface="+mn-cs"/>
                        </a:rPr>
                        <a:t>7.6V </a:t>
                      </a:r>
                      <a:r>
                        <a:rPr kumimoji="1" lang="ja-JP" altLang="en" sz="1200" b="0" i="0" kern="1200" dirty="0" err="1">
                          <a:solidFill>
                            <a:schemeClr val="tx1"/>
                          </a:solidFill>
                          <a:effectLst/>
                          <a:latin typeface="+mn-lt"/>
                          <a:ea typeface="+mn-ea"/>
                          <a:cs typeface="+mn-cs"/>
                        </a:rPr>
                        <a:t>、</a:t>
                      </a:r>
                      <a:r>
                        <a:rPr kumimoji="1" lang="en" altLang="ja-JP" sz="1200" b="0" i="0" kern="1200" dirty="0">
                          <a:solidFill>
                            <a:schemeClr val="tx1"/>
                          </a:solidFill>
                          <a:effectLst/>
                          <a:latin typeface="+mn-lt"/>
                          <a:ea typeface="+mn-ea"/>
                          <a:cs typeface="+mn-cs"/>
                        </a:rPr>
                        <a:t>19.8Wh</a:t>
                      </a:r>
                      <a:r>
                        <a:rPr kumimoji="1" lang="en" altLang="ja-JP" sz="1200" dirty="0"/>
                        <a:t>)</a:t>
                      </a:r>
                    </a:p>
                    <a:p>
                      <a:r>
                        <a:rPr lang="ja-JP" altLang="en-US" sz="900" dirty="0">
                          <a:latin typeface="+mn-ea"/>
                          <a:ea typeface="+mn-ea"/>
                        </a:rPr>
                        <a:t>待ち受け時間</a:t>
                      </a:r>
                      <a:r>
                        <a:rPr lang="ja-JP" altLang="en-US" sz="900">
                          <a:latin typeface="+mn-ea"/>
                          <a:ea typeface="+mn-ea"/>
                        </a:rPr>
                        <a:t>：</a:t>
                      </a:r>
                      <a:r>
                        <a:rPr lang="en-US" altLang="ja-JP" sz="900" b="0" dirty="0">
                          <a:solidFill>
                            <a:srgbClr val="FF0000"/>
                          </a:solidFill>
                          <a:latin typeface="+mn-ea"/>
                          <a:ea typeface="+mn-ea"/>
                        </a:rPr>
                        <a:t>14</a:t>
                      </a:r>
                      <a:r>
                        <a:rPr lang="ja-JP" altLang="en-US" sz="900" b="0">
                          <a:solidFill>
                            <a:srgbClr val="FF0000"/>
                          </a:solidFill>
                          <a:latin typeface="+mn-ea"/>
                          <a:ea typeface="+mn-ea"/>
                        </a:rPr>
                        <a:t>時間</a:t>
                      </a:r>
                      <a:endParaRPr lang="en-US" altLang="ja-JP" sz="900" b="0" dirty="0">
                        <a:solidFill>
                          <a:srgbClr val="FF0000"/>
                        </a:solidFill>
                        <a:latin typeface="+mn-ea"/>
                        <a:ea typeface="+mn-ea"/>
                      </a:endParaRPr>
                    </a:p>
                    <a:p>
                      <a:r>
                        <a:rPr lang="en-US" altLang="ja-JP" sz="900" dirty="0">
                          <a:latin typeface="+mn-ea"/>
                          <a:ea typeface="+mn-ea"/>
                        </a:rPr>
                        <a:t>※</a:t>
                      </a:r>
                      <a:r>
                        <a:rPr lang="ja-JP" altLang="en-US" sz="900" dirty="0">
                          <a:latin typeface="+mn-ea"/>
                          <a:ea typeface="+mn-ea"/>
                        </a:rPr>
                        <a:t>無線通信有効、通常輝度で画面を表示し続けた場合</a:t>
                      </a:r>
                    </a:p>
                  </a:txBody>
                  <a:tcPr/>
                </a:tc>
                <a:extLst>
                  <a:ext uri="{0D108BD9-81ED-4DB2-BD59-A6C34878D82A}">
                    <a16:rowId xmlns:a16="http://schemas.microsoft.com/office/drawing/2014/main" val="2092523741"/>
                  </a:ext>
                </a:extLst>
              </a:tr>
              <a:tr h="668027">
                <a:tc>
                  <a:txBody>
                    <a:bodyPr/>
                    <a:lstStyle/>
                    <a:p>
                      <a:r>
                        <a:rPr kumimoji="1" lang="ja-JP" altLang="en-US" sz="1200"/>
                        <a:t>プリンター</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a:solidFill>
                            <a:schemeClr val="tx1"/>
                          </a:solidFill>
                          <a:effectLst/>
                          <a:latin typeface="+mn-lt"/>
                          <a:ea typeface="+mn-ea"/>
                          <a:cs typeface="+mn-cs"/>
                        </a:rPr>
                        <a:t>印字速度：</a:t>
                      </a:r>
                      <a:r>
                        <a:rPr kumimoji="1" lang="en-US" altLang="ja-JP" sz="1200" b="0" i="0" kern="1200" dirty="0">
                          <a:solidFill>
                            <a:schemeClr val="tx1"/>
                          </a:solidFill>
                          <a:effectLst/>
                          <a:latin typeface="+mn-lt"/>
                          <a:ea typeface="+mn-ea"/>
                          <a:cs typeface="+mn-cs"/>
                        </a:rPr>
                        <a:t>80</a:t>
                      </a:r>
                      <a:r>
                        <a:rPr kumimoji="1" lang="en" altLang="ja-JP" sz="1200" b="0" i="0" kern="1200" dirty="0">
                          <a:solidFill>
                            <a:schemeClr val="tx1"/>
                          </a:solidFill>
                          <a:effectLst/>
                          <a:latin typeface="+mn-lt"/>
                          <a:ea typeface="+mn-ea"/>
                          <a:cs typeface="+mn-cs"/>
                        </a:rPr>
                        <a:t>mm/s</a:t>
                      </a:r>
                      <a:br>
                        <a:rPr lang="en" altLang="ja-JP" sz="1200" dirty="0"/>
                      </a:br>
                      <a:r>
                        <a:rPr kumimoji="1" lang="ja-JP" altLang="en-US" sz="1200" b="0" i="0" kern="1200">
                          <a:solidFill>
                            <a:schemeClr val="tx1"/>
                          </a:solidFill>
                          <a:effectLst/>
                          <a:latin typeface="+mn-lt"/>
                          <a:ea typeface="+mn-ea"/>
                          <a:cs typeface="+mn-cs"/>
                        </a:rPr>
                        <a:t>⽤紙幅：</a:t>
                      </a:r>
                      <a:r>
                        <a:rPr kumimoji="1" lang="en-US" altLang="ja-JP" sz="1200" b="0" i="0" kern="1200" dirty="0">
                          <a:solidFill>
                            <a:schemeClr val="tx1"/>
                          </a:solidFill>
                          <a:effectLst/>
                          <a:latin typeface="+mn-lt"/>
                          <a:ea typeface="+mn-ea"/>
                          <a:cs typeface="+mn-cs"/>
                        </a:rPr>
                        <a:t>58</a:t>
                      </a:r>
                      <a:r>
                        <a:rPr kumimoji="1" lang="en" altLang="ja-JP" sz="1200" b="0" i="0" kern="1200" dirty="0">
                          <a:solidFill>
                            <a:schemeClr val="tx1"/>
                          </a:solidFill>
                          <a:effectLst/>
                          <a:latin typeface="+mn-lt"/>
                          <a:ea typeface="+mn-ea"/>
                          <a:cs typeface="+mn-cs"/>
                        </a:rPr>
                        <a:t>mm</a:t>
                      </a:r>
                      <a:r>
                        <a:rPr kumimoji="1" lang="ja-JP" altLang="en" sz="1200" b="0" i="0" kern="1200">
                          <a:solidFill>
                            <a:schemeClr val="tx1"/>
                          </a:solidFill>
                          <a:effectLst/>
                          <a:latin typeface="+mn-lt"/>
                          <a:ea typeface="+mn-ea"/>
                          <a:cs typeface="+mn-cs"/>
                        </a:rPr>
                        <a:t>、　</a:t>
                      </a:r>
                      <a:r>
                        <a:rPr kumimoji="1" lang="ja-JP" altLang="en-US" sz="1200" b="0" i="0" kern="1200">
                          <a:solidFill>
                            <a:schemeClr val="tx1"/>
                          </a:solidFill>
                          <a:effectLst/>
                          <a:latin typeface="+mn-lt"/>
                          <a:ea typeface="+mn-ea"/>
                          <a:cs typeface="+mn-cs"/>
                        </a:rPr>
                        <a:t>⽤紙直径：</a:t>
                      </a:r>
                      <a:r>
                        <a:rPr kumimoji="1" lang="en-US" altLang="ja-JP" sz="1200" b="0" i="0" kern="1200" dirty="0">
                          <a:solidFill>
                            <a:schemeClr val="tx1"/>
                          </a:solidFill>
                          <a:effectLst/>
                          <a:latin typeface="+mn-lt"/>
                          <a:ea typeface="+mn-ea"/>
                          <a:cs typeface="+mn-cs"/>
                        </a:rPr>
                        <a:t>40</a:t>
                      </a:r>
                      <a:r>
                        <a:rPr kumimoji="1" lang="en" altLang="ja-JP" sz="1200" b="0" i="0" kern="1200" dirty="0">
                          <a:solidFill>
                            <a:schemeClr val="tx1"/>
                          </a:solidFill>
                          <a:effectLst/>
                          <a:latin typeface="+mn-lt"/>
                          <a:ea typeface="+mn-ea"/>
                          <a:cs typeface="+mn-cs"/>
                        </a:rPr>
                        <a:t>mm</a:t>
                      </a:r>
                      <a:br>
                        <a:rPr kumimoji="1" lang="en" altLang="ja-JP" sz="1200" b="0" i="0" kern="1200" dirty="0">
                          <a:solidFill>
                            <a:schemeClr val="tx1"/>
                          </a:solidFill>
                          <a:effectLst/>
                          <a:latin typeface="+mn-lt"/>
                          <a:ea typeface="+mn-ea"/>
                          <a:cs typeface="+mn-cs"/>
                        </a:rPr>
                      </a:br>
                      <a:r>
                        <a:rPr kumimoji="1" lang="en-US" altLang="ja-JP" sz="800" b="0" i="0" kern="1200" dirty="0">
                          <a:solidFill>
                            <a:srgbClr val="FF0000"/>
                          </a:solidFill>
                          <a:effectLst/>
                          <a:latin typeface="+mn-lt"/>
                          <a:ea typeface="+mn-ea"/>
                          <a:cs typeface="+mn-cs"/>
                        </a:rPr>
                        <a:t>※</a:t>
                      </a:r>
                      <a:r>
                        <a:rPr kumimoji="1" lang="ja-JP" altLang="en-US" sz="800" b="0" i="0" kern="1200">
                          <a:solidFill>
                            <a:srgbClr val="FF0000"/>
                          </a:solidFill>
                          <a:effectLst/>
                          <a:latin typeface="+mn-lt"/>
                          <a:ea typeface="+mn-ea"/>
                          <a:cs typeface="+mn-cs"/>
                        </a:rPr>
                        <a:t>ロール紙は</a:t>
                      </a:r>
                      <a:r>
                        <a:rPr kumimoji="1" lang="en-US" altLang="ja-JP" sz="800" b="0" i="0" kern="1200" dirty="0">
                          <a:solidFill>
                            <a:srgbClr val="FF0000"/>
                          </a:solidFill>
                          <a:effectLst/>
                          <a:latin typeface="+mn-lt"/>
                          <a:ea typeface="+mn-ea"/>
                          <a:cs typeface="+mn-cs"/>
                        </a:rPr>
                        <a:t>3</a:t>
                      </a:r>
                      <a:r>
                        <a:rPr kumimoji="1" lang="ja-JP" altLang="en-US" sz="800" b="0" i="0" kern="1200">
                          <a:solidFill>
                            <a:srgbClr val="FF0000"/>
                          </a:solidFill>
                          <a:effectLst/>
                          <a:latin typeface="+mn-lt"/>
                          <a:ea typeface="+mn-ea"/>
                          <a:cs typeface="+mn-cs"/>
                        </a:rPr>
                        <a:t>点セットと同じものが利用可能</a:t>
                      </a:r>
                      <a:endParaRPr kumimoji="1" lang="ja-JP" altLang="en-US" sz="800">
                        <a:solidFill>
                          <a:srgbClr val="FF0000"/>
                        </a:solidFill>
                      </a:endParaRPr>
                    </a:p>
                  </a:txBody>
                  <a:tcPr/>
                </a:tc>
                <a:extLst>
                  <a:ext uri="{0D108BD9-81ED-4DB2-BD59-A6C34878D82A}">
                    <a16:rowId xmlns:a16="http://schemas.microsoft.com/office/drawing/2014/main" val="2518746477"/>
                  </a:ext>
                </a:extLst>
              </a:tr>
              <a:tr h="555484">
                <a:tc>
                  <a:txBody>
                    <a:bodyPr/>
                    <a:lstStyle/>
                    <a:p>
                      <a:r>
                        <a:rPr kumimoji="1" lang="ja-JP" altLang="en-US" sz="1200"/>
                        <a:t>アダプター</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a:solidFill>
                            <a:schemeClr val="tx1"/>
                          </a:solidFill>
                          <a:effectLst/>
                          <a:latin typeface="+mn-lt"/>
                          <a:ea typeface="+mn-ea"/>
                          <a:cs typeface="+mn-cs"/>
                        </a:rPr>
                        <a:t>⼊⼒：</a:t>
                      </a:r>
                      <a:r>
                        <a:rPr kumimoji="1" lang="en-US" altLang="ja-JP" sz="1200" b="0" i="0" kern="1200" dirty="0">
                          <a:solidFill>
                            <a:schemeClr val="tx1"/>
                          </a:solidFill>
                          <a:effectLst/>
                          <a:latin typeface="+mn-lt"/>
                          <a:ea typeface="+mn-ea"/>
                          <a:cs typeface="+mn-cs"/>
                        </a:rPr>
                        <a:t>100 - 240</a:t>
                      </a:r>
                      <a:r>
                        <a:rPr kumimoji="1" lang="en" altLang="ja-JP" sz="1200" b="0" i="0" kern="1200" dirty="0">
                          <a:solidFill>
                            <a:schemeClr val="tx1"/>
                          </a:solidFill>
                          <a:effectLst/>
                          <a:latin typeface="+mn-lt"/>
                          <a:ea typeface="+mn-ea"/>
                          <a:cs typeface="+mn-cs"/>
                        </a:rPr>
                        <a:t>V AC 50Hz/60Hz </a:t>
                      </a:r>
                      <a:endParaRPr kumimoji="1" lang="en-US" altLang="ja-JP"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a:solidFill>
                            <a:schemeClr val="tx1"/>
                          </a:solidFill>
                          <a:effectLst/>
                          <a:latin typeface="+mn-lt"/>
                          <a:ea typeface="+mn-ea"/>
                          <a:cs typeface="+mn-cs"/>
                        </a:rPr>
                        <a:t>出⼒：</a:t>
                      </a:r>
                      <a:r>
                        <a:rPr kumimoji="1" lang="en-US" altLang="ja-JP" sz="1200" b="0" i="0" kern="1200" dirty="0">
                          <a:solidFill>
                            <a:schemeClr val="tx1"/>
                          </a:solidFill>
                          <a:effectLst/>
                          <a:latin typeface="+mn-lt"/>
                          <a:ea typeface="+mn-ea"/>
                          <a:cs typeface="+mn-cs"/>
                        </a:rPr>
                        <a:t>5.0</a:t>
                      </a:r>
                      <a:r>
                        <a:rPr kumimoji="1" lang="en" altLang="ja-JP" sz="1200" b="0" i="0" kern="1200" dirty="0">
                          <a:solidFill>
                            <a:schemeClr val="tx1"/>
                          </a:solidFill>
                          <a:effectLst/>
                          <a:latin typeface="+mn-lt"/>
                          <a:ea typeface="+mn-ea"/>
                          <a:cs typeface="+mn-cs"/>
                        </a:rPr>
                        <a:t>V DC 2.0A</a:t>
                      </a:r>
                      <a:endParaRPr kumimoji="1" lang="ja-JP" altLang="en-US" sz="1200"/>
                    </a:p>
                  </a:txBody>
                  <a:tcPr/>
                </a:tc>
                <a:extLst>
                  <a:ext uri="{0D108BD9-81ED-4DB2-BD59-A6C34878D82A}">
                    <a16:rowId xmlns:a16="http://schemas.microsoft.com/office/drawing/2014/main" val="2125227505"/>
                  </a:ext>
                </a:extLst>
              </a:tr>
              <a:tr h="793549">
                <a:tc>
                  <a:txBody>
                    <a:bodyPr/>
                    <a:lstStyle/>
                    <a:p>
                      <a:r>
                        <a:rPr kumimoji="1" lang="ja-JP" altLang="en-US" sz="1200"/>
                        <a:t>動作環境</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動作温度：</a:t>
                      </a:r>
                      <a:r>
                        <a:rPr kumimoji="1" lang="en-US" altLang="ja-JP" sz="1200" b="0" i="0" kern="1200" dirty="0">
                          <a:solidFill>
                            <a:schemeClr val="tx1"/>
                          </a:solidFill>
                          <a:effectLst/>
                          <a:latin typeface="+mn-lt"/>
                          <a:ea typeface="+mn-ea"/>
                          <a:cs typeface="+mn-cs"/>
                        </a:rPr>
                        <a:t>-10℃ ~ 50℃</a:t>
                      </a:r>
                      <a:br>
                        <a:rPr lang="ja-JP" altLang="en-US" sz="1200" dirty="0"/>
                      </a:br>
                      <a:r>
                        <a:rPr kumimoji="1" lang="ja-JP" altLang="en-US" sz="1200" b="0" i="0" kern="1200" dirty="0">
                          <a:solidFill>
                            <a:schemeClr val="tx1"/>
                          </a:solidFill>
                          <a:effectLst/>
                          <a:latin typeface="+mn-lt"/>
                          <a:ea typeface="+mn-ea"/>
                          <a:cs typeface="+mn-cs"/>
                        </a:rPr>
                        <a:t>保管温度：</a:t>
                      </a:r>
                      <a:r>
                        <a:rPr kumimoji="1" lang="en-US" altLang="ja-JP" sz="1200" b="0" i="0" kern="1200" dirty="0">
                          <a:solidFill>
                            <a:schemeClr val="tx1"/>
                          </a:solidFill>
                          <a:effectLst/>
                          <a:latin typeface="+mn-lt"/>
                          <a:ea typeface="+mn-ea"/>
                          <a:cs typeface="+mn-cs"/>
                        </a:rPr>
                        <a:t>-20℃ ~ 70℃ </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湿度：</a:t>
                      </a:r>
                      <a:r>
                        <a:rPr kumimoji="1" lang="en-US" altLang="ja-JP" sz="1200" b="0" i="0" kern="1200" dirty="0">
                          <a:solidFill>
                            <a:schemeClr val="tx1"/>
                          </a:solidFill>
                          <a:effectLst/>
                          <a:latin typeface="+mn-lt"/>
                          <a:ea typeface="+mn-ea"/>
                          <a:cs typeface="+mn-cs"/>
                        </a:rPr>
                        <a:t>5% ~ 95% </a:t>
                      </a:r>
                      <a:r>
                        <a:rPr kumimoji="1" lang="ja-JP" altLang="en-US" sz="1200" b="0" i="0" kern="1200" dirty="0">
                          <a:solidFill>
                            <a:schemeClr val="tx1"/>
                          </a:solidFill>
                          <a:effectLst/>
                          <a:latin typeface="+mn-lt"/>
                          <a:ea typeface="+mn-ea"/>
                          <a:cs typeface="+mn-cs"/>
                        </a:rPr>
                        <a:t>相対湿度 </a:t>
                      </a:r>
                      <a:r>
                        <a:rPr kumimoji="1" lang="en-US" altLang="ja-JP" sz="1200" b="0" i="0" kern="1200" dirty="0">
                          <a:solidFill>
                            <a:schemeClr val="tx1"/>
                          </a:solidFill>
                          <a:effectLst/>
                          <a:latin typeface="+mn-lt"/>
                          <a:ea typeface="+mn-ea"/>
                          <a:cs typeface="+mn-cs"/>
                        </a:rPr>
                        <a:t>( </a:t>
                      </a:r>
                      <a:r>
                        <a:rPr kumimoji="1" lang="ja-JP" altLang="en-US" sz="1200" b="0" i="0" kern="1200" dirty="0">
                          <a:solidFill>
                            <a:schemeClr val="tx1"/>
                          </a:solidFill>
                          <a:effectLst/>
                          <a:latin typeface="+mn-lt"/>
                          <a:ea typeface="+mn-ea"/>
                          <a:cs typeface="+mn-cs"/>
                        </a:rPr>
                        <a:t>結露なし </a:t>
                      </a:r>
                      <a:r>
                        <a:rPr kumimoji="1" lang="en-US" altLang="ja-JP" sz="1200" b="0" i="0" kern="1200" dirty="0">
                          <a:solidFill>
                            <a:schemeClr val="tx1"/>
                          </a:solidFill>
                          <a:effectLst/>
                          <a:latin typeface="+mn-lt"/>
                          <a:ea typeface="+mn-ea"/>
                          <a:cs typeface="+mn-cs"/>
                        </a:rPr>
                        <a:t>)</a:t>
                      </a:r>
                      <a:endParaRPr kumimoji="1" lang="ja-JP" altLang="en-US" sz="1200" dirty="0"/>
                    </a:p>
                  </a:txBody>
                  <a:tcPr/>
                </a:tc>
                <a:extLst>
                  <a:ext uri="{0D108BD9-81ED-4DB2-BD59-A6C34878D82A}">
                    <a16:rowId xmlns:a16="http://schemas.microsoft.com/office/drawing/2014/main" val="4004796467"/>
                  </a:ext>
                </a:extLst>
              </a:tr>
            </a:tbl>
          </a:graphicData>
        </a:graphic>
      </p:graphicFrame>
      <p:sp>
        <p:nvSpPr>
          <p:cNvPr id="27" name="テキスト ボックス 26">
            <a:extLst>
              <a:ext uri="{FF2B5EF4-FFF2-40B4-BE49-F238E27FC236}">
                <a16:creationId xmlns:a16="http://schemas.microsoft.com/office/drawing/2014/main" id="{5BC8E1F4-4529-D185-2038-7D88CDF41D8F}"/>
              </a:ext>
            </a:extLst>
          </p:cNvPr>
          <p:cNvSpPr txBox="1"/>
          <p:nvPr/>
        </p:nvSpPr>
        <p:spPr>
          <a:xfrm>
            <a:off x="5469024" y="1966189"/>
            <a:ext cx="4067331" cy="461665"/>
          </a:xfrm>
          <a:prstGeom prst="rect">
            <a:avLst/>
          </a:prstGeom>
          <a:noFill/>
        </p:spPr>
        <p:txBody>
          <a:bodyPr wrap="square" rtlCol="0">
            <a:spAutoFit/>
          </a:bodyPr>
          <a:lstStyle/>
          <a:p>
            <a:r>
              <a:rPr kumimoji="1" lang="en-US" altLang="ja-JP" sz="2400" dirty="0">
                <a:latin typeface="+mn-ea"/>
                <a:ea typeface="+mn-ea"/>
              </a:rPr>
              <a:t>Pax Japan</a:t>
            </a:r>
            <a:r>
              <a:rPr kumimoji="1" lang="ja-JP" altLang="en-US" sz="2400">
                <a:latin typeface="+mn-ea"/>
                <a:ea typeface="+mn-ea"/>
              </a:rPr>
              <a:t>（株）</a:t>
            </a:r>
            <a:r>
              <a:rPr kumimoji="1" lang="en-US" altLang="ja-JP" sz="2400" dirty="0">
                <a:latin typeface="+mn-ea"/>
                <a:ea typeface="+mn-ea"/>
              </a:rPr>
              <a:t>A920MAX</a:t>
            </a:r>
            <a:endParaRPr kumimoji="1" lang="ja-JP" altLang="en-US" sz="2400" dirty="0">
              <a:latin typeface="+mn-ea"/>
              <a:ea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object 4"/>
          <p:cNvGrpSpPr/>
          <p:nvPr/>
        </p:nvGrpSpPr>
        <p:grpSpPr>
          <a:xfrm>
            <a:off x="360004" y="360003"/>
            <a:ext cx="576580" cy="576580"/>
            <a:chOff x="360004" y="360003"/>
            <a:chExt cx="576580" cy="576580"/>
          </a:xfrm>
        </p:grpSpPr>
        <p:sp>
          <p:nvSpPr>
            <p:cNvPr id="5" name="object 5"/>
            <p:cNvSpPr/>
            <p:nvPr/>
          </p:nvSpPr>
          <p:spPr>
            <a:xfrm>
              <a:off x="360004" y="360003"/>
              <a:ext cx="576580" cy="576580"/>
            </a:xfrm>
            <a:custGeom>
              <a:avLst/>
              <a:gdLst/>
              <a:ahLst/>
              <a:cxnLst/>
              <a:rect l="l" t="t" r="r" b="b"/>
              <a:pathLst>
                <a:path w="576580" h="576580">
                  <a:moveTo>
                    <a:pt x="545998" y="0"/>
                  </a:moveTo>
                  <a:lnTo>
                    <a:pt x="29997" y="0"/>
                  </a:lnTo>
                  <a:lnTo>
                    <a:pt x="18350" y="2367"/>
                  </a:lnTo>
                  <a:lnTo>
                    <a:pt x="8812" y="8813"/>
                  </a:lnTo>
                  <a:lnTo>
                    <a:pt x="2367" y="18355"/>
                  </a:lnTo>
                  <a:lnTo>
                    <a:pt x="0" y="30010"/>
                  </a:lnTo>
                  <a:lnTo>
                    <a:pt x="0" y="545998"/>
                  </a:lnTo>
                  <a:lnTo>
                    <a:pt x="2367" y="557645"/>
                  </a:lnTo>
                  <a:lnTo>
                    <a:pt x="8812" y="567183"/>
                  </a:lnTo>
                  <a:lnTo>
                    <a:pt x="18350" y="573628"/>
                  </a:lnTo>
                  <a:lnTo>
                    <a:pt x="29997" y="575995"/>
                  </a:lnTo>
                  <a:lnTo>
                    <a:pt x="545998" y="575995"/>
                  </a:lnTo>
                  <a:lnTo>
                    <a:pt x="557645" y="573628"/>
                  </a:lnTo>
                  <a:lnTo>
                    <a:pt x="567183" y="567183"/>
                  </a:lnTo>
                  <a:lnTo>
                    <a:pt x="573628" y="557645"/>
                  </a:lnTo>
                  <a:lnTo>
                    <a:pt x="575995" y="545998"/>
                  </a:lnTo>
                  <a:lnTo>
                    <a:pt x="575995" y="30010"/>
                  </a:lnTo>
                  <a:lnTo>
                    <a:pt x="573628" y="18355"/>
                  </a:lnTo>
                  <a:lnTo>
                    <a:pt x="567183" y="8813"/>
                  </a:lnTo>
                  <a:lnTo>
                    <a:pt x="557645" y="2367"/>
                  </a:lnTo>
                  <a:lnTo>
                    <a:pt x="545998"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6" name="object 6"/>
            <p:cNvPicPr/>
            <p:nvPr/>
          </p:nvPicPr>
          <p:blipFill>
            <a:blip r:embed="rId2" cstate="email">
              <a:extLst>
                <a:ext uri="{28A0092B-C50C-407E-A947-70E740481C1C}">
                  <a14:useLocalDpi xmlns:a14="http://schemas.microsoft.com/office/drawing/2010/main"/>
                </a:ext>
              </a:extLst>
            </a:blip>
            <a:stretch>
              <a:fillRect/>
            </a:stretch>
          </p:blipFill>
          <p:spPr>
            <a:xfrm>
              <a:off x="423358" y="543807"/>
              <a:ext cx="449184" cy="121015"/>
            </a:xfrm>
            <a:prstGeom prst="rect">
              <a:avLst/>
            </a:prstGeom>
          </p:spPr>
        </p:pic>
        <p:sp>
          <p:nvSpPr>
            <p:cNvPr id="7" name="object 7"/>
            <p:cNvSpPr/>
            <p:nvPr/>
          </p:nvSpPr>
          <p:spPr>
            <a:xfrm>
              <a:off x="583730" y="704405"/>
              <a:ext cx="128905" cy="48260"/>
            </a:xfrm>
            <a:custGeom>
              <a:avLst/>
              <a:gdLst/>
              <a:ahLst/>
              <a:cxnLst/>
              <a:rect l="l" t="t" r="r" b="b"/>
              <a:pathLst>
                <a:path w="128904" h="48259">
                  <a:moveTo>
                    <a:pt x="37909" y="11531"/>
                  </a:moveTo>
                  <a:lnTo>
                    <a:pt x="37020" y="9220"/>
                  </a:lnTo>
                  <a:lnTo>
                    <a:pt x="36245" y="7162"/>
                  </a:lnTo>
                  <a:lnTo>
                    <a:pt x="32893" y="4292"/>
                  </a:lnTo>
                  <a:lnTo>
                    <a:pt x="29540" y="1485"/>
                  </a:lnTo>
                  <a:lnTo>
                    <a:pt x="26987" y="800"/>
                  </a:lnTo>
                  <a:lnTo>
                    <a:pt x="26987" y="14058"/>
                  </a:lnTo>
                  <a:lnTo>
                    <a:pt x="26987" y="19570"/>
                  </a:lnTo>
                  <a:lnTo>
                    <a:pt x="26352" y="21666"/>
                  </a:lnTo>
                  <a:lnTo>
                    <a:pt x="23787" y="24536"/>
                  </a:lnTo>
                  <a:lnTo>
                    <a:pt x="21374" y="25247"/>
                  </a:lnTo>
                  <a:lnTo>
                    <a:pt x="10655" y="25247"/>
                  </a:lnTo>
                  <a:lnTo>
                    <a:pt x="10655" y="9220"/>
                  </a:lnTo>
                  <a:lnTo>
                    <a:pt x="20243" y="9220"/>
                  </a:lnTo>
                  <a:lnTo>
                    <a:pt x="22821" y="9779"/>
                  </a:lnTo>
                  <a:lnTo>
                    <a:pt x="26136" y="12115"/>
                  </a:lnTo>
                  <a:lnTo>
                    <a:pt x="26987" y="14058"/>
                  </a:lnTo>
                  <a:lnTo>
                    <a:pt x="26987" y="800"/>
                  </a:lnTo>
                  <a:lnTo>
                    <a:pt x="24193" y="25"/>
                  </a:lnTo>
                  <a:lnTo>
                    <a:pt x="0" y="25"/>
                  </a:lnTo>
                  <a:lnTo>
                    <a:pt x="0" y="47802"/>
                  </a:lnTo>
                  <a:lnTo>
                    <a:pt x="10655" y="47802"/>
                  </a:lnTo>
                  <a:lnTo>
                    <a:pt x="10655" y="34493"/>
                  </a:lnTo>
                  <a:lnTo>
                    <a:pt x="24066" y="34493"/>
                  </a:lnTo>
                  <a:lnTo>
                    <a:pt x="29311" y="33096"/>
                  </a:lnTo>
                  <a:lnTo>
                    <a:pt x="36195" y="27647"/>
                  </a:lnTo>
                  <a:lnTo>
                    <a:pt x="37134" y="25247"/>
                  </a:lnTo>
                  <a:lnTo>
                    <a:pt x="37909" y="23317"/>
                  </a:lnTo>
                  <a:lnTo>
                    <a:pt x="37909" y="11531"/>
                  </a:lnTo>
                  <a:close/>
                </a:path>
                <a:path w="128904" h="48259">
                  <a:moveTo>
                    <a:pt x="87198" y="47764"/>
                  </a:moveTo>
                  <a:lnTo>
                    <a:pt x="83616" y="38887"/>
                  </a:lnTo>
                  <a:lnTo>
                    <a:pt x="79895" y="29654"/>
                  </a:lnTo>
                  <a:lnTo>
                    <a:pt x="73482" y="13728"/>
                  </a:lnTo>
                  <a:lnTo>
                    <a:pt x="69240" y="3187"/>
                  </a:lnTo>
                  <a:lnTo>
                    <a:pt x="69240" y="29654"/>
                  </a:lnTo>
                  <a:lnTo>
                    <a:pt x="57137" y="29654"/>
                  </a:lnTo>
                  <a:lnTo>
                    <a:pt x="63195" y="13728"/>
                  </a:lnTo>
                  <a:lnTo>
                    <a:pt x="69240" y="29654"/>
                  </a:lnTo>
                  <a:lnTo>
                    <a:pt x="69240" y="3187"/>
                  </a:lnTo>
                  <a:lnTo>
                    <a:pt x="67970" y="25"/>
                  </a:lnTo>
                  <a:lnTo>
                    <a:pt x="58369" y="25"/>
                  </a:lnTo>
                  <a:lnTo>
                    <a:pt x="39166" y="47764"/>
                  </a:lnTo>
                  <a:lnTo>
                    <a:pt x="50253" y="47764"/>
                  </a:lnTo>
                  <a:lnTo>
                    <a:pt x="53619" y="38887"/>
                  </a:lnTo>
                  <a:lnTo>
                    <a:pt x="72745" y="38887"/>
                  </a:lnTo>
                  <a:lnTo>
                    <a:pt x="76111" y="47764"/>
                  </a:lnTo>
                  <a:lnTo>
                    <a:pt x="87198" y="47764"/>
                  </a:lnTo>
                  <a:close/>
                </a:path>
                <a:path w="128904" h="48259">
                  <a:moveTo>
                    <a:pt x="128536" y="12"/>
                  </a:moveTo>
                  <a:lnTo>
                    <a:pt x="117005" y="12"/>
                  </a:lnTo>
                  <a:lnTo>
                    <a:pt x="106705" y="17741"/>
                  </a:lnTo>
                  <a:lnTo>
                    <a:pt x="96405" y="12"/>
                  </a:lnTo>
                  <a:lnTo>
                    <a:pt x="84874" y="0"/>
                  </a:lnTo>
                  <a:lnTo>
                    <a:pt x="101384" y="28867"/>
                  </a:lnTo>
                  <a:lnTo>
                    <a:pt x="101384" y="47688"/>
                  </a:lnTo>
                  <a:lnTo>
                    <a:pt x="112026" y="47688"/>
                  </a:lnTo>
                  <a:lnTo>
                    <a:pt x="112026" y="28867"/>
                  </a:lnTo>
                  <a:lnTo>
                    <a:pt x="128536" y="12"/>
                  </a:lnTo>
                  <a:close/>
                </a:path>
              </a:pathLst>
            </a:custGeom>
            <a:solidFill>
              <a:srgbClr val="231F20"/>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sp>
        <p:nvSpPr>
          <p:cNvPr id="8" name="object 8"/>
          <p:cNvSpPr txBox="1"/>
          <p:nvPr/>
        </p:nvSpPr>
        <p:spPr>
          <a:xfrm>
            <a:off x="1153690" y="415642"/>
            <a:ext cx="7850610" cy="428322"/>
          </a:xfrm>
          <a:prstGeom prst="rect">
            <a:avLst/>
          </a:prstGeom>
        </p:spPr>
        <p:txBody>
          <a:bodyPr vert="horz" wrap="square" lIns="0" tIns="12700" rIns="0" bIns="0" rtlCol="0">
            <a:spAutoFit/>
          </a:bodyPr>
          <a:lstStyle/>
          <a:p>
            <a:pPr marL="12700">
              <a:spcBef>
                <a:spcPts val="100"/>
              </a:spcBef>
            </a:pPr>
            <a:r>
              <a:rPr lang="ja-JP" altLang="en-US" sz="2700" b="1" spc="785">
                <a:solidFill>
                  <a:srgbClr val="231F20"/>
                </a:solidFill>
                <a:latin typeface="メイリオ" panose="020B0604030504040204" pitchFamily="50" charset="-128"/>
                <a:ea typeface="メイリオ" panose="020B0604030504040204" pitchFamily="50" charset="-128"/>
                <a:cs typeface="Yu Gothic UI"/>
              </a:rPr>
              <a:t>イベント</a:t>
            </a:r>
            <a:r>
              <a:rPr lang="ja-JP" altLang="en-US" sz="2700" b="1" spc="755">
                <a:solidFill>
                  <a:srgbClr val="231F20"/>
                </a:solidFill>
                <a:latin typeface="メイリオ" panose="020B0604030504040204" pitchFamily="50" charset="-128"/>
                <a:ea typeface="メイリオ" panose="020B0604030504040204" pitchFamily="50" charset="-128"/>
                <a:cs typeface="Yu Gothic UI"/>
              </a:rPr>
              <a:t>レ</a:t>
            </a:r>
            <a:r>
              <a:rPr lang="ja-JP" altLang="en-US" sz="2700" b="1" spc="635">
                <a:solidFill>
                  <a:srgbClr val="231F20"/>
                </a:solidFill>
                <a:latin typeface="メイリオ" panose="020B0604030504040204" pitchFamily="50" charset="-128"/>
                <a:ea typeface="メイリオ" panose="020B0604030504040204" pitchFamily="50" charset="-128"/>
                <a:cs typeface="Yu Gothic UI"/>
              </a:rPr>
              <a:t>ン</a:t>
            </a:r>
            <a:r>
              <a:rPr lang="ja-JP" altLang="en-US" sz="2700" b="1" spc="675">
                <a:solidFill>
                  <a:srgbClr val="231F20"/>
                </a:solidFill>
                <a:latin typeface="メイリオ" panose="020B0604030504040204" pitchFamily="50" charset="-128"/>
                <a:ea typeface="メイリオ" panose="020B0604030504040204" pitchFamily="50" charset="-128"/>
                <a:cs typeface="Yu Gothic UI"/>
              </a:rPr>
              <a:t>タ</a:t>
            </a:r>
            <a:r>
              <a:rPr lang="ja-JP" altLang="en-US" sz="2700" b="1" spc="254">
                <a:solidFill>
                  <a:srgbClr val="231F20"/>
                </a:solidFill>
                <a:latin typeface="メイリオ" panose="020B0604030504040204" pitchFamily="50" charset="-128"/>
                <a:ea typeface="メイリオ" panose="020B0604030504040204" pitchFamily="50" charset="-128"/>
                <a:cs typeface="Yu Gothic UI"/>
              </a:rPr>
              <a:t>ル</a:t>
            </a:r>
            <a:r>
              <a:rPr lang="ja-JP" altLang="en-US" sz="2700" b="1" spc="275">
                <a:solidFill>
                  <a:srgbClr val="231F20"/>
                </a:solidFill>
                <a:latin typeface="メイリオ" panose="020B0604030504040204" pitchFamily="50" charset="-128"/>
                <a:ea typeface="メイリオ" panose="020B0604030504040204" pitchFamily="50" charset="-128"/>
                <a:cs typeface="Yu Gothic UI"/>
              </a:rPr>
              <a:t>用特</a:t>
            </a:r>
            <a:r>
              <a:rPr lang="ja-JP" altLang="en-US" sz="2700" b="1" spc="25">
                <a:solidFill>
                  <a:srgbClr val="231F20"/>
                </a:solidFill>
                <a:latin typeface="メイリオ" panose="020B0604030504040204" pitchFamily="50" charset="-128"/>
                <a:ea typeface="メイリオ" panose="020B0604030504040204" pitchFamily="50" charset="-128"/>
                <a:cs typeface="Yu Gothic UI"/>
              </a:rPr>
              <a:t>別</a:t>
            </a:r>
            <a:r>
              <a:rPr lang="ja-JP" altLang="en-US" sz="2700" b="1" spc="805">
                <a:solidFill>
                  <a:srgbClr val="231F20"/>
                </a:solidFill>
                <a:latin typeface="メイリオ" panose="020B0604030504040204" pitchFamily="50" charset="-128"/>
                <a:ea typeface="メイリオ" panose="020B0604030504040204" pitchFamily="50" charset="-128"/>
                <a:cs typeface="Yu Gothic UI"/>
              </a:rPr>
              <a:t>レ</a:t>
            </a:r>
            <a:r>
              <a:rPr lang="ja-JP" altLang="en-US" sz="2700" b="1" spc="550">
                <a:solidFill>
                  <a:srgbClr val="231F20"/>
                </a:solidFill>
                <a:latin typeface="メイリオ" panose="020B0604030504040204" pitchFamily="50" charset="-128"/>
                <a:ea typeface="メイリオ" panose="020B0604030504040204" pitchFamily="50" charset="-128"/>
                <a:cs typeface="Yu Gothic UI"/>
              </a:rPr>
              <a:t>ー</a:t>
            </a:r>
            <a:r>
              <a:rPr lang="ja-JP" altLang="en-US" sz="2700" b="1" spc="790">
                <a:solidFill>
                  <a:srgbClr val="231F20"/>
                </a:solidFill>
                <a:latin typeface="メイリオ" panose="020B0604030504040204" pitchFamily="50" charset="-128"/>
                <a:ea typeface="メイリオ" panose="020B0604030504040204" pitchFamily="50" charset="-128"/>
                <a:cs typeface="Yu Gothic UI"/>
              </a:rPr>
              <a:t>ト</a:t>
            </a:r>
            <a:endParaRPr lang="ja-JP" altLang="en-US" sz="2700">
              <a:latin typeface="メイリオ" panose="020B0604030504040204" pitchFamily="50" charset="-128"/>
              <a:ea typeface="メイリオ" panose="020B0604030504040204" pitchFamily="50" charset="-128"/>
              <a:cs typeface="Yu Gothic UI"/>
            </a:endParaRPr>
          </a:p>
        </p:txBody>
      </p:sp>
      <p:sp>
        <p:nvSpPr>
          <p:cNvPr id="10" name="object 10"/>
          <p:cNvSpPr/>
          <p:nvPr/>
        </p:nvSpPr>
        <p:spPr>
          <a:xfrm>
            <a:off x="0" y="7416000"/>
            <a:ext cx="10692130" cy="144145"/>
          </a:xfrm>
          <a:custGeom>
            <a:avLst/>
            <a:gdLst/>
            <a:ahLst/>
            <a:cxnLst/>
            <a:rect l="l" t="t" r="r" b="b"/>
            <a:pathLst>
              <a:path w="10692130" h="144145">
                <a:moveTo>
                  <a:pt x="10692003" y="0"/>
                </a:moveTo>
                <a:lnTo>
                  <a:pt x="0" y="0"/>
                </a:lnTo>
                <a:lnTo>
                  <a:pt x="0" y="144005"/>
                </a:lnTo>
                <a:lnTo>
                  <a:pt x="10692003" y="144005"/>
                </a:lnTo>
                <a:lnTo>
                  <a:pt x="10692003"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11" name="object 11"/>
          <p:cNvSpPr txBox="1"/>
          <p:nvPr/>
        </p:nvSpPr>
        <p:spPr>
          <a:xfrm>
            <a:off x="508750" y="6369209"/>
            <a:ext cx="9733431" cy="723275"/>
          </a:xfrm>
          <a:prstGeom prst="rect">
            <a:avLst/>
          </a:prstGeom>
        </p:spPr>
        <p:txBody>
          <a:bodyPr vert="horz" wrap="square" lIns="0" tIns="66040" rIns="0" bIns="0" rtlCol="0">
            <a:spAutoFit/>
          </a:bodyPr>
          <a:lstStyle/>
          <a:p>
            <a:pPr marL="12700">
              <a:lnSpc>
                <a:spcPct val="100000"/>
              </a:lnSpc>
              <a:spcBef>
                <a:spcPts val="520"/>
              </a:spcBef>
            </a:pPr>
            <a:r>
              <a:rPr sz="1200" b="1" spc="45" dirty="0">
                <a:solidFill>
                  <a:srgbClr val="231F20"/>
                </a:solidFill>
                <a:latin typeface="メイリオ" panose="020B0604030504040204" pitchFamily="50" charset="-128"/>
                <a:ea typeface="メイリオ" panose="020B0604030504040204" pitchFamily="50" charset="-128"/>
                <a:cs typeface="Yu Gothic UI"/>
              </a:rPr>
              <a:t>※</a:t>
            </a:r>
            <a:r>
              <a:rPr sz="1200" b="1" spc="105" dirty="0">
                <a:solidFill>
                  <a:srgbClr val="231F20"/>
                </a:solidFill>
                <a:latin typeface="メイリオ" panose="020B0604030504040204" pitchFamily="50" charset="-128"/>
                <a:ea typeface="メイリオ" panose="020B0604030504040204" pitchFamily="50" charset="-128"/>
                <a:cs typeface="Yu Gothic UI"/>
              </a:rPr>
              <a:t>お</a:t>
            </a:r>
            <a:r>
              <a:rPr sz="1200" b="1" spc="114" dirty="0">
                <a:solidFill>
                  <a:srgbClr val="231F20"/>
                </a:solidFill>
                <a:latin typeface="メイリオ" panose="020B0604030504040204" pitchFamily="50" charset="-128"/>
                <a:ea typeface="メイリオ" panose="020B0604030504040204" pitchFamily="50" charset="-128"/>
                <a:cs typeface="Yu Gothic UI"/>
              </a:rPr>
              <a:t>問合</a:t>
            </a:r>
            <a:r>
              <a:rPr sz="1200" b="1" spc="100" dirty="0">
                <a:solidFill>
                  <a:srgbClr val="231F20"/>
                </a:solidFill>
                <a:latin typeface="メイリオ" panose="020B0604030504040204" pitchFamily="50" charset="-128"/>
                <a:ea typeface="メイリオ" panose="020B0604030504040204" pitchFamily="50" charset="-128"/>
                <a:cs typeface="Yu Gothic UI"/>
              </a:rPr>
              <a:t>せ</a:t>
            </a:r>
            <a:r>
              <a:rPr sz="1200" b="1" spc="135" dirty="0">
                <a:solidFill>
                  <a:srgbClr val="231F20"/>
                </a:solidFill>
                <a:latin typeface="メイリオ" panose="020B0604030504040204" pitchFamily="50" charset="-128"/>
                <a:ea typeface="メイリオ" panose="020B0604030504040204" pitchFamily="50" charset="-128"/>
                <a:cs typeface="Yu Gothic UI"/>
              </a:rPr>
              <a:t>は</a:t>
            </a:r>
            <a:r>
              <a:rPr sz="1200" b="1" spc="-135" dirty="0">
                <a:solidFill>
                  <a:srgbClr val="231F20"/>
                </a:solidFill>
                <a:latin typeface="メイリオ" panose="020B0604030504040204" pitchFamily="50" charset="-128"/>
                <a:ea typeface="メイリオ" panose="020B0604030504040204" pitchFamily="50" charset="-128"/>
                <a:cs typeface="Yu Gothic UI"/>
              </a:rPr>
              <a:t>、</a:t>
            </a:r>
            <a:r>
              <a:rPr sz="1200" b="1" spc="254" dirty="0">
                <a:solidFill>
                  <a:srgbClr val="231F20"/>
                </a:solidFill>
                <a:latin typeface="メイリオ" panose="020B0604030504040204" pitchFamily="50" charset="-128"/>
                <a:ea typeface="メイリオ" panose="020B0604030504040204" pitchFamily="50" charset="-128"/>
                <a:cs typeface="Yu Gothic UI"/>
              </a:rPr>
              <a:t>イ</a:t>
            </a:r>
            <a:r>
              <a:rPr sz="1200" b="1" spc="160" dirty="0">
                <a:solidFill>
                  <a:srgbClr val="231F20"/>
                </a:solidFill>
                <a:latin typeface="メイリオ" panose="020B0604030504040204" pitchFamily="50" charset="-128"/>
                <a:ea typeface="メイリオ" panose="020B0604030504040204" pitchFamily="50" charset="-128"/>
                <a:cs typeface="Yu Gothic UI"/>
              </a:rPr>
              <a:t>ベ</a:t>
            </a:r>
            <a:r>
              <a:rPr sz="1200" b="1" spc="65" dirty="0">
                <a:solidFill>
                  <a:srgbClr val="231F20"/>
                </a:solidFill>
                <a:latin typeface="メイリオ" panose="020B0604030504040204" pitchFamily="50" charset="-128"/>
                <a:ea typeface="メイリオ" panose="020B0604030504040204" pitchFamily="50" charset="-128"/>
                <a:cs typeface="Yu Gothic UI"/>
              </a:rPr>
              <a:t>ン</a:t>
            </a:r>
            <a:r>
              <a:rPr sz="1200" b="1" spc="285" dirty="0">
                <a:solidFill>
                  <a:srgbClr val="231F20"/>
                </a:solidFill>
                <a:latin typeface="メイリオ" panose="020B0604030504040204" pitchFamily="50" charset="-128"/>
                <a:ea typeface="メイリオ" panose="020B0604030504040204" pitchFamily="50" charset="-128"/>
                <a:cs typeface="Yu Gothic UI"/>
              </a:rPr>
              <a:t>ト</a:t>
            </a:r>
            <a:r>
              <a:rPr sz="1200" b="1" spc="70" dirty="0">
                <a:solidFill>
                  <a:srgbClr val="231F20"/>
                </a:solidFill>
                <a:latin typeface="メイリオ" panose="020B0604030504040204" pitchFamily="50" charset="-128"/>
                <a:ea typeface="メイリオ" panose="020B0604030504040204" pitchFamily="50" charset="-128"/>
                <a:cs typeface="Yu Gothic UI"/>
              </a:rPr>
              <a:t>開催予定日</a:t>
            </a:r>
            <a:r>
              <a:rPr sz="1200" b="1" spc="-25" dirty="0">
                <a:solidFill>
                  <a:srgbClr val="231F20"/>
                </a:solidFill>
                <a:latin typeface="メイリオ" panose="020B0604030504040204" pitchFamily="50" charset="-128"/>
                <a:ea typeface="メイリオ" panose="020B0604030504040204" pitchFamily="50" charset="-128"/>
                <a:cs typeface="Yu Gothic UI"/>
              </a:rPr>
              <a:t>の</a:t>
            </a:r>
            <a:r>
              <a:rPr sz="1200" b="1" spc="55" dirty="0">
                <a:solidFill>
                  <a:srgbClr val="D2232A"/>
                </a:solidFill>
                <a:latin typeface="メイリオ" panose="020B0604030504040204" pitchFamily="50" charset="-128"/>
                <a:ea typeface="メイリオ" panose="020B0604030504040204" pitchFamily="50" charset="-128"/>
                <a:cs typeface="Yu Gothic UI"/>
              </a:rPr>
              <a:t>３</a:t>
            </a:r>
            <a:r>
              <a:rPr sz="1200" b="1" spc="110" dirty="0">
                <a:solidFill>
                  <a:srgbClr val="D2232A"/>
                </a:solidFill>
                <a:latin typeface="メイリオ" panose="020B0604030504040204" pitchFamily="50" charset="-128"/>
                <a:ea typeface="メイリオ" panose="020B0604030504040204" pitchFamily="50" charset="-128"/>
                <a:cs typeface="Yu Gothic UI"/>
              </a:rPr>
              <a:t>カ</a:t>
            </a:r>
            <a:r>
              <a:rPr sz="1200" b="1" spc="45" dirty="0">
                <a:solidFill>
                  <a:srgbClr val="D2232A"/>
                </a:solidFill>
                <a:latin typeface="メイリオ" panose="020B0604030504040204" pitchFamily="50" charset="-128"/>
                <a:ea typeface="メイリオ" panose="020B0604030504040204" pitchFamily="50" charset="-128"/>
                <a:cs typeface="Yu Gothic UI"/>
              </a:rPr>
              <a:t>月</a:t>
            </a:r>
            <a:r>
              <a:rPr sz="1200" b="1" spc="15" dirty="0">
                <a:solidFill>
                  <a:srgbClr val="D2232A"/>
                </a:solidFill>
                <a:latin typeface="メイリオ" panose="020B0604030504040204" pitchFamily="50" charset="-128"/>
                <a:ea typeface="メイリオ" panose="020B0604030504040204" pitchFamily="50" charset="-128"/>
                <a:cs typeface="Yu Gothic UI"/>
              </a:rPr>
              <a:t>前</a:t>
            </a:r>
            <a:r>
              <a:rPr sz="1200" b="1" spc="215" dirty="0">
                <a:solidFill>
                  <a:srgbClr val="231F20"/>
                </a:solidFill>
                <a:latin typeface="メイリオ" panose="020B0604030504040204" pitchFamily="50" charset="-128"/>
                <a:ea typeface="メイリオ" panose="020B0604030504040204" pitchFamily="50" charset="-128"/>
                <a:cs typeface="Yu Gothic UI"/>
              </a:rPr>
              <a:t>ま</a:t>
            </a:r>
            <a:r>
              <a:rPr sz="1200" b="1" spc="190" dirty="0">
                <a:solidFill>
                  <a:srgbClr val="231F20"/>
                </a:solidFill>
                <a:latin typeface="メイリオ" panose="020B0604030504040204" pitchFamily="50" charset="-128"/>
                <a:ea typeface="メイリオ" panose="020B0604030504040204" pitchFamily="50" charset="-128"/>
                <a:cs typeface="Yu Gothic UI"/>
              </a:rPr>
              <a:t>で</a:t>
            </a:r>
            <a:r>
              <a:rPr sz="1200" b="1" spc="200" dirty="0">
                <a:solidFill>
                  <a:srgbClr val="231F20"/>
                </a:solidFill>
                <a:latin typeface="メイリオ" panose="020B0604030504040204" pitchFamily="50" charset="-128"/>
                <a:ea typeface="メイリオ" panose="020B0604030504040204" pitchFamily="50" charset="-128"/>
                <a:cs typeface="Yu Gothic UI"/>
              </a:rPr>
              <a:t>に</a:t>
            </a:r>
            <a:r>
              <a:rPr sz="1200" b="1" spc="150" dirty="0">
                <a:solidFill>
                  <a:srgbClr val="231F20"/>
                </a:solidFill>
                <a:latin typeface="メイリオ" panose="020B0604030504040204" pitchFamily="50" charset="-128"/>
                <a:ea typeface="メイリオ" panose="020B0604030504040204" pitchFamily="50" charset="-128"/>
                <a:cs typeface="Yu Gothic UI"/>
              </a:rPr>
              <a:t>お</a:t>
            </a:r>
            <a:r>
              <a:rPr sz="1200" b="1" spc="170" dirty="0">
                <a:solidFill>
                  <a:srgbClr val="231F20"/>
                </a:solidFill>
                <a:latin typeface="メイリオ" panose="020B0604030504040204" pitchFamily="50" charset="-128"/>
                <a:ea typeface="メイリオ" panose="020B0604030504040204" pitchFamily="50" charset="-128"/>
                <a:cs typeface="Yu Gothic UI"/>
              </a:rPr>
              <a:t>願</a:t>
            </a:r>
            <a:r>
              <a:rPr sz="1200" b="1" spc="150" dirty="0">
                <a:solidFill>
                  <a:srgbClr val="231F20"/>
                </a:solidFill>
                <a:latin typeface="メイリオ" panose="020B0604030504040204" pitchFamily="50" charset="-128"/>
                <a:ea typeface="メイリオ" panose="020B0604030504040204" pitchFamily="50" charset="-128"/>
                <a:cs typeface="Yu Gothic UI"/>
              </a:rPr>
              <a:t>い</a:t>
            </a:r>
            <a:r>
              <a:rPr sz="1200" b="1" spc="140" dirty="0">
                <a:solidFill>
                  <a:srgbClr val="231F20"/>
                </a:solidFill>
                <a:latin typeface="メイリオ" panose="020B0604030504040204" pitchFamily="50" charset="-128"/>
                <a:ea typeface="メイリオ" panose="020B0604030504040204" pitchFamily="50" charset="-128"/>
                <a:cs typeface="Yu Gothic UI"/>
              </a:rPr>
              <a:t>い</a:t>
            </a:r>
            <a:r>
              <a:rPr sz="1200" b="1" spc="155" dirty="0">
                <a:solidFill>
                  <a:srgbClr val="231F20"/>
                </a:solidFill>
                <a:latin typeface="メイリオ" panose="020B0604030504040204" pitchFamily="50" charset="-128"/>
                <a:ea typeface="メイリオ" panose="020B0604030504040204" pitchFamily="50" charset="-128"/>
                <a:cs typeface="Yu Gothic UI"/>
              </a:rPr>
              <a:t>た</a:t>
            </a:r>
            <a:r>
              <a:rPr sz="1200" b="1" spc="240" dirty="0">
                <a:solidFill>
                  <a:srgbClr val="231F20"/>
                </a:solidFill>
                <a:latin typeface="メイリオ" panose="020B0604030504040204" pitchFamily="50" charset="-128"/>
                <a:ea typeface="メイリオ" panose="020B0604030504040204" pitchFamily="50" charset="-128"/>
                <a:cs typeface="Yu Gothic UI"/>
              </a:rPr>
              <a:t>し</a:t>
            </a:r>
            <a:r>
              <a:rPr sz="1200" b="1" spc="215" dirty="0">
                <a:solidFill>
                  <a:srgbClr val="231F20"/>
                </a:solidFill>
                <a:latin typeface="メイリオ" panose="020B0604030504040204" pitchFamily="50" charset="-128"/>
                <a:ea typeface="メイリオ" panose="020B0604030504040204" pitchFamily="50" charset="-128"/>
                <a:cs typeface="Yu Gothic UI"/>
              </a:rPr>
              <a:t>ま</a:t>
            </a:r>
            <a:r>
              <a:rPr sz="1200" b="1" spc="295" dirty="0">
                <a:solidFill>
                  <a:srgbClr val="231F20"/>
                </a:solidFill>
                <a:latin typeface="メイリオ" panose="020B0604030504040204" pitchFamily="50" charset="-128"/>
                <a:ea typeface="メイリオ" panose="020B0604030504040204" pitchFamily="50" charset="-128"/>
                <a:cs typeface="Yu Gothic UI"/>
              </a:rPr>
              <a:t>す</a:t>
            </a:r>
            <a:r>
              <a:rPr sz="1200" b="1" spc="245" dirty="0">
                <a:solidFill>
                  <a:srgbClr val="231F20"/>
                </a:solidFill>
                <a:latin typeface="メイリオ" panose="020B0604030504040204" pitchFamily="50" charset="-128"/>
                <a:ea typeface="メイリオ" panose="020B0604030504040204" pitchFamily="50" charset="-128"/>
                <a:cs typeface="Yu Gothic UI"/>
              </a:rPr>
              <a:t>。</a:t>
            </a:r>
            <a:endParaRPr sz="1200" dirty="0">
              <a:latin typeface="メイリオ" panose="020B0604030504040204" pitchFamily="50" charset="-128"/>
              <a:ea typeface="メイリオ" panose="020B0604030504040204" pitchFamily="50" charset="-128"/>
              <a:cs typeface="Yu Gothic UI"/>
            </a:endParaRPr>
          </a:p>
          <a:p>
            <a:pPr marL="12700">
              <a:lnSpc>
                <a:spcPct val="100000"/>
              </a:lnSpc>
              <a:spcBef>
                <a:spcPts val="420"/>
              </a:spcBef>
            </a:pPr>
            <a:r>
              <a:rPr sz="1200" b="1" spc="195"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お見</a:t>
            </a:r>
            <a:r>
              <a:rPr sz="1200" b="1" spc="15" dirty="0">
                <a:solidFill>
                  <a:srgbClr val="231F20"/>
                </a:solidFill>
                <a:latin typeface="メイリオ" panose="020B0604030504040204" pitchFamily="50" charset="-128"/>
                <a:ea typeface="メイリオ" panose="020B0604030504040204" pitchFamily="50" charset="-128"/>
                <a:cs typeface="Microsoft YaHei UI"/>
              </a:rPr>
              <a:t>積</a:t>
            </a:r>
            <a:r>
              <a:rPr sz="1200" b="1" spc="-60" dirty="0">
                <a:solidFill>
                  <a:srgbClr val="231F20"/>
                </a:solidFill>
                <a:latin typeface="メイリオ" panose="020B0604030504040204" pitchFamily="50" charset="-128"/>
                <a:ea typeface="メイリオ" panose="020B0604030504040204" pitchFamily="50" charset="-128"/>
                <a:cs typeface="Microsoft YaHei UI"/>
              </a:rPr>
              <a:t>も</a:t>
            </a:r>
            <a:r>
              <a:rPr sz="1200" b="1" spc="-50" dirty="0">
                <a:solidFill>
                  <a:srgbClr val="231F20"/>
                </a:solidFill>
                <a:latin typeface="メイリオ" panose="020B0604030504040204" pitchFamily="50" charset="-128"/>
                <a:ea typeface="メイリオ" panose="020B0604030504040204" pitchFamily="50" charset="-128"/>
                <a:cs typeface="Microsoft YaHei UI"/>
              </a:rPr>
              <a:t>り</a:t>
            </a:r>
            <a:r>
              <a:rPr sz="1200" b="1" spc="15" dirty="0">
                <a:solidFill>
                  <a:srgbClr val="231F20"/>
                </a:solidFill>
                <a:latin typeface="メイリオ" panose="020B0604030504040204" pitchFamily="50" charset="-128"/>
                <a:ea typeface="メイリオ" panose="020B0604030504040204" pitchFamily="50" charset="-128"/>
                <a:cs typeface="Microsoft YaHei UI"/>
              </a:rPr>
              <a:t>は</a:t>
            </a:r>
            <a:r>
              <a:rPr sz="1200" b="1" spc="40" dirty="0">
                <a:solidFill>
                  <a:srgbClr val="231F20"/>
                </a:solidFill>
                <a:latin typeface="メイリオ" panose="020B0604030504040204" pitchFamily="50" charset="-128"/>
                <a:ea typeface="メイリオ" panose="020B0604030504040204" pitchFamily="50" charset="-128"/>
                <a:cs typeface="Microsoft YaHei UI"/>
              </a:rPr>
              <a:t>目</a:t>
            </a:r>
            <a:r>
              <a:rPr sz="1200" b="1" spc="-10" dirty="0">
                <a:solidFill>
                  <a:srgbClr val="231F20"/>
                </a:solidFill>
                <a:latin typeface="メイリオ" panose="020B0604030504040204" pitchFamily="50" charset="-128"/>
                <a:ea typeface="メイリオ" panose="020B0604030504040204" pitchFamily="50" charset="-128"/>
                <a:cs typeface="Microsoft YaHei UI"/>
              </a:rPr>
              <a:t>安</a:t>
            </a:r>
            <a:r>
              <a:rPr sz="1200" b="1" spc="-15" dirty="0">
                <a:solidFill>
                  <a:srgbClr val="231F20"/>
                </a:solidFill>
                <a:latin typeface="メイリオ" panose="020B0604030504040204" pitchFamily="50" charset="-128"/>
                <a:ea typeface="メイリオ" panose="020B0604030504040204" pitchFamily="50" charset="-128"/>
                <a:cs typeface="Microsoft YaHei UI"/>
              </a:rPr>
              <a:t>と</a:t>
            </a:r>
            <a:r>
              <a:rPr sz="1200" b="1" spc="-50" dirty="0">
                <a:solidFill>
                  <a:srgbClr val="231F20"/>
                </a:solidFill>
                <a:latin typeface="メイリオ" panose="020B0604030504040204" pitchFamily="50" charset="-128"/>
                <a:ea typeface="メイリオ" panose="020B0604030504040204" pitchFamily="50" charset="-128"/>
                <a:cs typeface="Microsoft YaHei UI"/>
              </a:rPr>
              <a:t>な</a:t>
            </a:r>
            <a:r>
              <a:rPr sz="1200" b="1" spc="-75" dirty="0">
                <a:solidFill>
                  <a:srgbClr val="231F20"/>
                </a:solidFill>
                <a:latin typeface="メイリオ" panose="020B0604030504040204" pitchFamily="50" charset="-128"/>
                <a:ea typeface="メイリオ" panose="020B0604030504040204" pitchFamily="50" charset="-128"/>
                <a:cs typeface="Microsoft YaHei UI"/>
              </a:rPr>
              <a:t>り</a:t>
            </a:r>
            <a:r>
              <a:rPr sz="1200" b="1" dirty="0">
                <a:solidFill>
                  <a:srgbClr val="231F20"/>
                </a:solidFill>
                <a:latin typeface="メイリオ" panose="020B0604030504040204" pitchFamily="50" charset="-128"/>
                <a:ea typeface="メイリオ" panose="020B0604030504040204" pitchFamily="50" charset="-128"/>
                <a:cs typeface="Microsoft YaHei UI"/>
              </a:rPr>
              <a:t>ま</a:t>
            </a:r>
            <a:r>
              <a:rPr sz="1200" b="1" spc="35" dirty="0">
                <a:solidFill>
                  <a:srgbClr val="231F20"/>
                </a:solidFill>
                <a:latin typeface="メイリオ" panose="020B0604030504040204" pitchFamily="50" charset="-128"/>
                <a:ea typeface="メイリオ" panose="020B0604030504040204" pitchFamily="50" charset="-128"/>
                <a:cs typeface="Microsoft YaHei UI"/>
              </a:rPr>
              <a:t>す</a:t>
            </a:r>
            <a:r>
              <a:rPr sz="1200" b="1" spc="-405"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発注規</a:t>
            </a:r>
            <a:r>
              <a:rPr sz="1200" b="1" spc="-180" dirty="0">
                <a:solidFill>
                  <a:srgbClr val="231F20"/>
                </a:solidFill>
                <a:latin typeface="メイリオ" panose="020B0604030504040204" pitchFamily="50" charset="-128"/>
                <a:ea typeface="メイリオ" panose="020B0604030504040204" pitchFamily="50" charset="-128"/>
                <a:cs typeface="Microsoft YaHei UI"/>
              </a:rPr>
              <a:t>模</a:t>
            </a:r>
            <a:r>
              <a:rPr sz="1200" b="1" spc="960"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開催規</a:t>
            </a:r>
            <a:r>
              <a:rPr sz="1200" b="1" spc="15" dirty="0">
                <a:solidFill>
                  <a:srgbClr val="231F20"/>
                </a:solidFill>
                <a:latin typeface="メイリオ" panose="020B0604030504040204" pitchFamily="50" charset="-128"/>
                <a:ea typeface="メイリオ" panose="020B0604030504040204" pitchFamily="50" charset="-128"/>
                <a:cs typeface="Microsoft YaHei UI"/>
              </a:rPr>
              <a:t>模</a:t>
            </a:r>
            <a:r>
              <a:rPr sz="1200" b="1" dirty="0">
                <a:solidFill>
                  <a:srgbClr val="231F20"/>
                </a:solidFill>
                <a:latin typeface="メイリオ" panose="020B0604030504040204" pitchFamily="50" charset="-128"/>
                <a:ea typeface="メイリオ" panose="020B0604030504040204" pitchFamily="50" charset="-128"/>
                <a:cs typeface="Microsoft YaHei UI"/>
              </a:rPr>
              <a:t>に</a:t>
            </a:r>
            <a:r>
              <a:rPr sz="1200" b="1" spc="-20" dirty="0">
                <a:solidFill>
                  <a:srgbClr val="231F20"/>
                </a:solidFill>
                <a:latin typeface="メイリオ" panose="020B0604030504040204" pitchFamily="50" charset="-128"/>
                <a:ea typeface="メイリオ" panose="020B0604030504040204" pitchFamily="50" charset="-128"/>
                <a:cs typeface="Microsoft YaHei UI"/>
              </a:rPr>
              <a:t>準</a:t>
            </a:r>
            <a:r>
              <a:rPr sz="1200" b="1" spc="-35" dirty="0">
                <a:solidFill>
                  <a:srgbClr val="231F20"/>
                </a:solidFill>
                <a:latin typeface="メイリオ" panose="020B0604030504040204" pitchFamily="50" charset="-128"/>
                <a:ea typeface="メイリオ" panose="020B0604030504040204" pitchFamily="50" charset="-128"/>
                <a:cs typeface="Microsoft YaHei UI"/>
              </a:rPr>
              <a:t>じ</a:t>
            </a:r>
            <a:r>
              <a:rPr sz="1200" b="1" spc="35" dirty="0">
                <a:solidFill>
                  <a:srgbClr val="231F20"/>
                </a:solidFill>
                <a:latin typeface="メイリオ" panose="020B0604030504040204" pitchFamily="50" charset="-128"/>
                <a:ea typeface="メイリオ" panose="020B0604030504040204" pitchFamily="50" charset="-128"/>
                <a:cs typeface="Microsoft YaHei UI"/>
              </a:rPr>
              <a:t>て</a:t>
            </a:r>
            <a:r>
              <a:rPr sz="1200" b="1" spc="45" dirty="0">
                <a:solidFill>
                  <a:srgbClr val="231F20"/>
                </a:solidFill>
                <a:latin typeface="メイリオ" panose="020B0604030504040204" pitchFamily="50" charset="-128"/>
                <a:ea typeface="メイリオ" panose="020B0604030504040204" pitchFamily="50" charset="-128"/>
                <a:cs typeface="Microsoft YaHei UI"/>
              </a:rPr>
              <a:t>個</a:t>
            </a:r>
            <a:r>
              <a:rPr sz="1200" b="1" spc="35" dirty="0">
                <a:solidFill>
                  <a:srgbClr val="231F20"/>
                </a:solidFill>
                <a:latin typeface="メイリオ" panose="020B0604030504040204" pitchFamily="50" charset="-128"/>
                <a:ea typeface="メイリオ" panose="020B0604030504040204" pitchFamily="50" charset="-128"/>
                <a:cs typeface="Microsoft YaHei UI"/>
              </a:rPr>
              <a:t>別で</a:t>
            </a:r>
            <a:r>
              <a:rPr sz="1200" b="1" dirty="0">
                <a:solidFill>
                  <a:srgbClr val="231F20"/>
                </a:solidFill>
                <a:latin typeface="メイリオ" panose="020B0604030504040204" pitchFamily="50" charset="-128"/>
                <a:ea typeface="メイリオ" panose="020B0604030504040204" pitchFamily="50" charset="-128"/>
                <a:cs typeface="Microsoft YaHei UI"/>
              </a:rPr>
              <a:t>の</a:t>
            </a:r>
            <a:r>
              <a:rPr sz="1200" b="1" spc="-15" dirty="0">
                <a:solidFill>
                  <a:srgbClr val="231F20"/>
                </a:solidFill>
                <a:latin typeface="メイリオ" panose="020B0604030504040204" pitchFamily="50" charset="-128"/>
                <a:ea typeface="メイリオ" panose="020B0604030504040204" pitchFamily="50" charset="-128"/>
                <a:cs typeface="Microsoft YaHei UI"/>
              </a:rPr>
              <a:t>ご</a:t>
            </a:r>
            <a:r>
              <a:rPr sz="1200" b="1" spc="45" dirty="0">
                <a:solidFill>
                  <a:srgbClr val="231F20"/>
                </a:solidFill>
                <a:latin typeface="メイリオ" panose="020B0604030504040204" pitchFamily="50" charset="-128"/>
                <a:ea typeface="メイリオ" panose="020B0604030504040204" pitchFamily="50" charset="-128"/>
                <a:cs typeface="Microsoft YaHei UI"/>
              </a:rPr>
              <a:t>調</a:t>
            </a:r>
            <a:r>
              <a:rPr sz="1200" b="1" spc="25" dirty="0">
                <a:solidFill>
                  <a:srgbClr val="231F20"/>
                </a:solidFill>
                <a:latin typeface="メイリオ" panose="020B0604030504040204" pitchFamily="50" charset="-128"/>
                <a:ea typeface="メイリオ" panose="020B0604030504040204" pitchFamily="50" charset="-128"/>
                <a:cs typeface="Microsoft YaHei UI"/>
              </a:rPr>
              <a:t>整も</a:t>
            </a:r>
            <a:r>
              <a:rPr sz="1200" b="1" spc="45" dirty="0">
                <a:solidFill>
                  <a:srgbClr val="231F20"/>
                </a:solidFill>
                <a:latin typeface="メイリオ" panose="020B0604030504040204" pitchFamily="50" charset="-128"/>
                <a:ea typeface="メイリオ" panose="020B0604030504040204" pitchFamily="50" charset="-128"/>
                <a:cs typeface="Microsoft YaHei UI"/>
              </a:rPr>
              <a:t>可</a:t>
            </a:r>
            <a:r>
              <a:rPr sz="1200" b="1" spc="35" dirty="0">
                <a:solidFill>
                  <a:srgbClr val="231F20"/>
                </a:solidFill>
                <a:latin typeface="メイリオ" panose="020B0604030504040204" pitchFamily="50" charset="-128"/>
                <a:ea typeface="メイリオ" panose="020B0604030504040204" pitchFamily="50" charset="-128"/>
                <a:cs typeface="Microsoft YaHei UI"/>
              </a:rPr>
              <a:t>能</a:t>
            </a:r>
            <a:r>
              <a:rPr sz="1200" b="1" spc="25" dirty="0">
                <a:solidFill>
                  <a:srgbClr val="231F20"/>
                </a:solidFill>
                <a:latin typeface="メイリオ" panose="020B0604030504040204" pitchFamily="50" charset="-128"/>
                <a:ea typeface="メイリオ" panose="020B0604030504040204" pitchFamily="50" charset="-128"/>
                <a:cs typeface="Microsoft YaHei UI"/>
              </a:rPr>
              <a:t>で</a:t>
            </a:r>
            <a:r>
              <a:rPr sz="1200" b="1" spc="35" dirty="0">
                <a:solidFill>
                  <a:srgbClr val="231F20"/>
                </a:solidFill>
                <a:latin typeface="メイリオ" panose="020B0604030504040204" pitchFamily="50" charset="-128"/>
                <a:ea typeface="メイリオ" panose="020B0604030504040204" pitchFamily="50" charset="-128"/>
                <a:cs typeface="Microsoft YaHei UI"/>
              </a:rPr>
              <a:t>す</a:t>
            </a:r>
            <a:r>
              <a:rPr sz="1200" b="1" dirty="0">
                <a:solidFill>
                  <a:srgbClr val="231F20"/>
                </a:solidFill>
                <a:latin typeface="メイリオ" panose="020B0604030504040204" pitchFamily="50" charset="-128"/>
                <a:ea typeface="メイリオ" panose="020B0604030504040204" pitchFamily="50" charset="-128"/>
                <a:cs typeface="Microsoft YaHei UI"/>
              </a:rPr>
              <a:t>。</a:t>
            </a:r>
            <a:endParaRPr sz="1200" dirty="0">
              <a:latin typeface="メイリオ" panose="020B0604030504040204" pitchFamily="50" charset="-128"/>
              <a:ea typeface="メイリオ" panose="020B0604030504040204" pitchFamily="50" charset="-128"/>
              <a:cs typeface="Microsoft YaHei UI"/>
            </a:endParaRPr>
          </a:p>
          <a:p>
            <a:pPr marL="12700">
              <a:lnSpc>
                <a:spcPct val="100000"/>
              </a:lnSpc>
              <a:spcBef>
                <a:spcPts val="420"/>
              </a:spcBef>
            </a:pPr>
            <a:r>
              <a:rPr sz="1200" b="1" spc="185"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現地へ</a:t>
            </a:r>
            <a:r>
              <a:rPr sz="1200" b="1" spc="15" dirty="0">
                <a:solidFill>
                  <a:srgbClr val="231F20"/>
                </a:solidFill>
                <a:latin typeface="メイリオ" panose="020B0604030504040204" pitchFamily="50" charset="-128"/>
                <a:ea typeface="メイリオ" panose="020B0604030504040204" pitchFamily="50" charset="-128"/>
                <a:cs typeface="Microsoft YaHei UI"/>
              </a:rPr>
              <a:t>の</a:t>
            </a:r>
            <a:r>
              <a:rPr sz="1200" b="1" spc="-10" dirty="0">
                <a:solidFill>
                  <a:srgbClr val="231F20"/>
                </a:solidFill>
                <a:latin typeface="メイリオ" panose="020B0604030504040204" pitchFamily="50" charset="-128"/>
                <a:ea typeface="メイリオ" panose="020B0604030504040204" pitchFamily="50" charset="-128"/>
                <a:cs typeface="Microsoft YaHei UI"/>
              </a:rPr>
              <a:t>ス</a:t>
            </a:r>
            <a:r>
              <a:rPr sz="1200" b="1" spc="-95" dirty="0">
                <a:solidFill>
                  <a:srgbClr val="231F20"/>
                </a:solidFill>
                <a:latin typeface="メイリオ" panose="020B0604030504040204" pitchFamily="50" charset="-128"/>
                <a:ea typeface="メイリオ" panose="020B0604030504040204" pitchFamily="50" charset="-128"/>
                <a:cs typeface="Microsoft YaHei UI"/>
              </a:rPr>
              <a:t>タ</a:t>
            </a:r>
            <a:r>
              <a:rPr sz="1200" b="1" spc="-105" dirty="0">
                <a:solidFill>
                  <a:srgbClr val="231F20"/>
                </a:solidFill>
                <a:latin typeface="メイリオ" panose="020B0604030504040204" pitchFamily="50" charset="-128"/>
                <a:ea typeface="メイリオ" panose="020B0604030504040204" pitchFamily="50" charset="-128"/>
                <a:cs typeface="Microsoft YaHei UI"/>
              </a:rPr>
              <a:t>ッ</a:t>
            </a:r>
            <a:r>
              <a:rPr sz="1200" b="1" spc="20" dirty="0">
                <a:solidFill>
                  <a:srgbClr val="231F20"/>
                </a:solidFill>
                <a:latin typeface="メイリオ" panose="020B0604030504040204" pitchFamily="50" charset="-128"/>
                <a:ea typeface="メイリオ" panose="020B0604030504040204" pitchFamily="50" charset="-128"/>
                <a:cs typeface="Microsoft YaHei UI"/>
              </a:rPr>
              <a:t>フ</a:t>
            </a:r>
            <a:r>
              <a:rPr sz="1200" b="1" spc="45" dirty="0">
                <a:solidFill>
                  <a:srgbClr val="231F20"/>
                </a:solidFill>
                <a:latin typeface="メイリオ" panose="020B0604030504040204" pitchFamily="50" charset="-128"/>
                <a:ea typeface="メイリオ" panose="020B0604030504040204" pitchFamily="50" charset="-128"/>
                <a:cs typeface="Microsoft YaHei UI"/>
              </a:rPr>
              <a:t>派</a:t>
            </a:r>
            <a:r>
              <a:rPr sz="1200" b="1" spc="15" dirty="0">
                <a:solidFill>
                  <a:srgbClr val="231F20"/>
                </a:solidFill>
                <a:latin typeface="メイリオ" panose="020B0604030504040204" pitchFamily="50" charset="-128"/>
                <a:ea typeface="メイリオ" panose="020B0604030504040204" pitchFamily="50" charset="-128"/>
                <a:cs typeface="Microsoft YaHei UI"/>
              </a:rPr>
              <a:t>遣</a:t>
            </a:r>
            <a:r>
              <a:rPr sz="1200" b="1" dirty="0">
                <a:solidFill>
                  <a:srgbClr val="231F20"/>
                </a:solidFill>
                <a:latin typeface="メイリオ" panose="020B0604030504040204" pitchFamily="50" charset="-128"/>
                <a:ea typeface="メイリオ" panose="020B0604030504040204" pitchFamily="50" charset="-128"/>
                <a:cs typeface="Microsoft YaHei UI"/>
              </a:rPr>
              <a:t>に</a:t>
            </a:r>
            <a:r>
              <a:rPr sz="1200" b="1" spc="-35" dirty="0">
                <a:solidFill>
                  <a:srgbClr val="231F20"/>
                </a:solidFill>
                <a:latin typeface="メイリオ" panose="020B0604030504040204" pitchFamily="50" charset="-128"/>
                <a:ea typeface="メイリオ" panose="020B0604030504040204" pitchFamily="50" charset="-128"/>
                <a:cs typeface="Microsoft YaHei UI"/>
              </a:rPr>
              <a:t>伴</a:t>
            </a:r>
            <a:r>
              <a:rPr sz="1200" b="1" spc="-45" dirty="0">
                <a:solidFill>
                  <a:srgbClr val="231F20"/>
                </a:solidFill>
                <a:latin typeface="メイリオ" panose="020B0604030504040204" pitchFamily="50" charset="-128"/>
                <a:ea typeface="メイリオ" panose="020B0604030504040204" pitchFamily="50" charset="-128"/>
                <a:cs typeface="Microsoft YaHei UI"/>
              </a:rPr>
              <a:t>う</a:t>
            </a:r>
            <a:r>
              <a:rPr sz="1200" b="1" spc="45" dirty="0">
                <a:solidFill>
                  <a:srgbClr val="231F20"/>
                </a:solidFill>
                <a:latin typeface="メイリオ" panose="020B0604030504040204" pitchFamily="50" charset="-128"/>
                <a:ea typeface="メイリオ" panose="020B0604030504040204" pitchFamily="50" charset="-128"/>
                <a:cs typeface="Microsoft YaHei UI"/>
              </a:rPr>
              <a:t>費</a:t>
            </a:r>
            <a:r>
              <a:rPr sz="1200" b="1" spc="35" dirty="0">
                <a:solidFill>
                  <a:srgbClr val="231F20"/>
                </a:solidFill>
                <a:latin typeface="メイリオ" panose="020B0604030504040204" pitchFamily="50" charset="-128"/>
                <a:ea typeface="メイリオ" panose="020B0604030504040204" pitchFamily="50" charset="-128"/>
                <a:cs typeface="Microsoft YaHei UI"/>
              </a:rPr>
              <a:t>用</a:t>
            </a:r>
            <a:r>
              <a:rPr sz="1200" b="1" spc="20" dirty="0">
                <a:solidFill>
                  <a:srgbClr val="231F20"/>
                </a:solidFill>
                <a:latin typeface="メイリオ" panose="020B0604030504040204" pitchFamily="50" charset="-128"/>
                <a:ea typeface="メイリオ" panose="020B0604030504040204" pitchFamily="50" charset="-128"/>
                <a:cs typeface="Microsoft YaHei UI"/>
              </a:rPr>
              <a:t>は</a:t>
            </a:r>
            <a:r>
              <a:rPr sz="1200" b="1" spc="10" dirty="0">
                <a:solidFill>
                  <a:srgbClr val="231F20"/>
                </a:solidFill>
                <a:latin typeface="メイリオ" panose="020B0604030504040204" pitchFamily="50" charset="-128"/>
                <a:ea typeface="メイリオ" panose="020B0604030504040204" pitchFamily="50" charset="-128"/>
                <a:cs typeface="Microsoft YaHei UI"/>
              </a:rPr>
              <a:t>含</a:t>
            </a:r>
            <a:r>
              <a:rPr sz="1200" b="1" spc="5" dirty="0">
                <a:solidFill>
                  <a:srgbClr val="231F20"/>
                </a:solidFill>
                <a:latin typeface="メイリオ" panose="020B0604030504040204" pitchFamily="50" charset="-128"/>
                <a:ea typeface="メイリオ" panose="020B0604030504040204" pitchFamily="50" charset="-128"/>
                <a:cs typeface="Microsoft YaHei UI"/>
              </a:rPr>
              <a:t>ま</a:t>
            </a:r>
            <a:r>
              <a:rPr sz="1200" b="1" spc="25" dirty="0">
                <a:solidFill>
                  <a:srgbClr val="231F20"/>
                </a:solidFill>
                <a:latin typeface="メイリオ" panose="020B0604030504040204" pitchFamily="50" charset="-128"/>
                <a:ea typeface="メイリオ" panose="020B0604030504040204" pitchFamily="50" charset="-128"/>
                <a:cs typeface="Microsoft YaHei UI"/>
              </a:rPr>
              <a:t>れ</a:t>
            </a:r>
            <a:r>
              <a:rPr sz="1200" b="1" spc="45" dirty="0">
                <a:solidFill>
                  <a:srgbClr val="231F20"/>
                </a:solidFill>
                <a:latin typeface="メイリオ" panose="020B0604030504040204" pitchFamily="50" charset="-128"/>
                <a:ea typeface="メイリオ" panose="020B0604030504040204" pitchFamily="50" charset="-128"/>
                <a:cs typeface="Microsoft YaHei UI"/>
              </a:rPr>
              <a:t>て</a:t>
            </a:r>
            <a:r>
              <a:rPr sz="1200" b="1" spc="-55" dirty="0">
                <a:solidFill>
                  <a:srgbClr val="231F20"/>
                </a:solidFill>
                <a:latin typeface="メイリオ" panose="020B0604030504040204" pitchFamily="50" charset="-128"/>
                <a:ea typeface="メイリオ" panose="020B0604030504040204" pitchFamily="50" charset="-128"/>
                <a:cs typeface="Microsoft YaHei UI"/>
              </a:rPr>
              <a:t>お</a:t>
            </a:r>
            <a:r>
              <a:rPr sz="1200" b="1" spc="-75" dirty="0">
                <a:solidFill>
                  <a:srgbClr val="231F20"/>
                </a:solidFill>
                <a:latin typeface="メイリオ" panose="020B0604030504040204" pitchFamily="50" charset="-128"/>
                <a:ea typeface="メイリオ" panose="020B0604030504040204" pitchFamily="50" charset="-128"/>
                <a:cs typeface="Microsoft YaHei UI"/>
              </a:rPr>
              <a:t>り</a:t>
            </a:r>
            <a:r>
              <a:rPr sz="1200" b="1" spc="10" dirty="0">
                <a:solidFill>
                  <a:srgbClr val="231F20"/>
                </a:solidFill>
                <a:latin typeface="メイリオ" panose="020B0604030504040204" pitchFamily="50" charset="-128"/>
                <a:ea typeface="メイリオ" panose="020B0604030504040204" pitchFamily="50" charset="-128"/>
                <a:cs typeface="Microsoft YaHei UI"/>
              </a:rPr>
              <a:t>ま</a:t>
            </a:r>
            <a:r>
              <a:rPr sz="1200" b="1" spc="45" dirty="0">
                <a:solidFill>
                  <a:srgbClr val="231F20"/>
                </a:solidFill>
                <a:latin typeface="メイリオ" panose="020B0604030504040204" pitchFamily="50" charset="-128"/>
                <a:ea typeface="メイリオ" panose="020B0604030504040204" pitchFamily="50" charset="-128"/>
                <a:cs typeface="Microsoft YaHei UI"/>
              </a:rPr>
              <a:t>せん</a:t>
            </a:r>
            <a:r>
              <a:rPr sz="1200" b="1" spc="-434" dirty="0">
                <a:solidFill>
                  <a:srgbClr val="231F20"/>
                </a:solidFill>
                <a:latin typeface="メイリオ" panose="020B0604030504040204" pitchFamily="50" charset="-128"/>
                <a:ea typeface="メイリオ" panose="020B0604030504040204" pitchFamily="50" charset="-128"/>
                <a:cs typeface="Microsoft YaHei UI"/>
              </a:rPr>
              <a:t>。</a:t>
            </a:r>
            <a:r>
              <a:rPr sz="1200" b="1" spc="-10" dirty="0">
                <a:solidFill>
                  <a:srgbClr val="231F20"/>
                </a:solidFill>
                <a:latin typeface="メイリオ" panose="020B0604030504040204" pitchFamily="50" charset="-128"/>
                <a:ea typeface="メイリオ" panose="020B0604030504040204" pitchFamily="50" charset="-128"/>
                <a:cs typeface="Microsoft YaHei UI"/>
              </a:rPr>
              <a:t>ス</a:t>
            </a:r>
            <a:r>
              <a:rPr sz="1200" b="1" spc="-95" dirty="0">
                <a:solidFill>
                  <a:srgbClr val="231F20"/>
                </a:solidFill>
                <a:latin typeface="メイリオ" panose="020B0604030504040204" pitchFamily="50" charset="-128"/>
                <a:ea typeface="メイリオ" panose="020B0604030504040204" pitchFamily="50" charset="-128"/>
                <a:cs typeface="Microsoft YaHei UI"/>
              </a:rPr>
              <a:t>タ</a:t>
            </a:r>
            <a:r>
              <a:rPr sz="1200" b="1" spc="-105" dirty="0">
                <a:solidFill>
                  <a:srgbClr val="231F20"/>
                </a:solidFill>
                <a:latin typeface="メイリオ" panose="020B0604030504040204" pitchFamily="50" charset="-128"/>
                <a:ea typeface="メイリオ" panose="020B0604030504040204" pitchFamily="50" charset="-128"/>
                <a:cs typeface="Microsoft YaHei UI"/>
              </a:rPr>
              <a:t>ッ</a:t>
            </a:r>
            <a:r>
              <a:rPr sz="1200" b="1" spc="20" dirty="0">
                <a:solidFill>
                  <a:srgbClr val="231F20"/>
                </a:solidFill>
                <a:latin typeface="メイリオ" panose="020B0604030504040204" pitchFamily="50" charset="-128"/>
                <a:ea typeface="メイリオ" panose="020B0604030504040204" pitchFamily="50" charset="-128"/>
                <a:cs typeface="Microsoft YaHei UI"/>
              </a:rPr>
              <a:t>フ</a:t>
            </a:r>
            <a:r>
              <a:rPr sz="1200" b="1" spc="45" dirty="0">
                <a:solidFill>
                  <a:srgbClr val="231F20"/>
                </a:solidFill>
                <a:latin typeface="メイリオ" panose="020B0604030504040204" pitchFamily="50" charset="-128"/>
                <a:ea typeface="メイリオ" panose="020B0604030504040204" pitchFamily="50" charset="-128"/>
                <a:cs typeface="Microsoft YaHei UI"/>
              </a:rPr>
              <a:t>派</a:t>
            </a:r>
            <a:r>
              <a:rPr sz="1200" b="1" spc="15" dirty="0">
                <a:solidFill>
                  <a:srgbClr val="231F20"/>
                </a:solidFill>
                <a:latin typeface="メイリオ" panose="020B0604030504040204" pitchFamily="50" charset="-128"/>
                <a:ea typeface="メイリオ" panose="020B0604030504040204" pitchFamily="50" charset="-128"/>
                <a:cs typeface="Microsoft YaHei UI"/>
              </a:rPr>
              <a:t>遣を</a:t>
            </a:r>
            <a:r>
              <a:rPr sz="1200" b="1" spc="45" dirty="0">
                <a:solidFill>
                  <a:srgbClr val="231F20"/>
                </a:solidFill>
                <a:latin typeface="メイリオ" panose="020B0604030504040204" pitchFamily="50" charset="-128"/>
                <a:ea typeface="メイリオ" panose="020B0604030504040204" pitchFamily="50" charset="-128"/>
                <a:cs typeface="Microsoft YaHei UI"/>
              </a:rPr>
              <a:t>必</a:t>
            </a:r>
            <a:r>
              <a:rPr sz="1200" b="1" spc="-10" dirty="0">
                <a:solidFill>
                  <a:srgbClr val="231F20"/>
                </a:solidFill>
                <a:latin typeface="メイリオ" panose="020B0604030504040204" pitchFamily="50" charset="-128"/>
                <a:ea typeface="メイリオ" panose="020B0604030504040204" pitchFamily="50" charset="-128"/>
                <a:cs typeface="Microsoft YaHei UI"/>
              </a:rPr>
              <a:t>要</a:t>
            </a:r>
            <a:r>
              <a:rPr sz="1200" b="1" spc="-15" dirty="0">
                <a:solidFill>
                  <a:srgbClr val="231F20"/>
                </a:solidFill>
                <a:latin typeface="メイリオ" panose="020B0604030504040204" pitchFamily="50" charset="-128"/>
                <a:ea typeface="メイリオ" panose="020B0604030504040204" pitchFamily="50" charset="-128"/>
                <a:cs typeface="Microsoft YaHei UI"/>
              </a:rPr>
              <a:t>と</a:t>
            </a:r>
            <a:r>
              <a:rPr sz="1200" b="1" dirty="0">
                <a:solidFill>
                  <a:srgbClr val="231F20"/>
                </a:solidFill>
                <a:latin typeface="メイリオ" panose="020B0604030504040204" pitchFamily="50" charset="-128"/>
                <a:ea typeface="メイリオ" panose="020B0604030504040204" pitchFamily="50" charset="-128"/>
                <a:cs typeface="Microsoft YaHei UI"/>
              </a:rPr>
              <a:t>す</a:t>
            </a:r>
            <a:r>
              <a:rPr sz="1200" b="1" spc="10" dirty="0">
                <a:solidFill>
                  <a:srgbClr val="231F20"/>
                </a:solidFill>
                <a:latin typeface="メイリオ" panose="020B0604030504040204" pitchFamily="50" charset="-128"/>
                <a:ea typeface="メイリオ" panose="020B0604030504040204" pitchFamily="50" charset="-128"/>
                <a:cs typeface="Microsoft YaHei UI"/>
              </a:rPr>
              <a:t>る</a:t>
            </a:r>
            <a:r>
              <a:rPr sz="1200" b="1" spc="45" dirty="0">
                <a:solidFill>
                  <a:srgbClr val="231F20"/>
                </a:solidFill>
                <a:latin typeface="メイリオ" panose="020B0604030504040204" pitchFamily="50" charset="-128"/>
                <a:ea typeface="メイリオ" panose="020B0604030504040204" pitchFamily="50" charset="-128"/>
                <a:cs typeface="Microsoft YaHei UI"/>
              </a:rPr>
              <a:t>場</a:t>
            </a:r>
            <a:r>
              <a:rPr sz="1200" b="1" spc="35" dirty="0">
                <a:solidFill>
                  <a:srgbClr val="231F20"/>
                </a:solidFill>
                <a:latin typeface="メイリオ" panose="020B0604030504040204" pitchFamily="50" charset="-128"/>
                <a:ea typeface="メイリオ" panose="020B0604030504040204" pitchFamily="50" charset="-128"/>
                <a:cs typeface="Microsoft YaHei UI"/>
              </a:rPr>
              <a:t>合</a:t>
            </a:r>
            <a:r>
              <a:rPr sz="1200" b="1" spc="20" dirty="0">
                <a:solidFill>
                  <a:srgbClr val="231F20"/>
                </a:solidFill>
                <a:latin typeface="メイリオ" panose="020B0604030504040204" pitchFamily="50" charset="-128"/>
                <a:ea typeface="メイリオ" panose="020B0604030504040204" pitchFamily="50" charset="-128"/>
                <a:cs typeface="Microsoft YaHei UI"/>
              </a:rPr>
              <a:t>は</a:t>
            </a:r>
            <a:r>
              <a:rPr sz="1200" b="1" spc="-405" dirty="0">
                <a:solidFill>
                  <a:srgbClr val="231F20"/>
                </a:solidFill>
                <a:latin typeface="メイリオ" panose="020B0604030504040204" pitchFamily="50" charset="-128"/>
                <a:ea typeface="メイリオ" panose="020B0604030504040204" pitchFamily="50" charset="-128"/>
                <a:cs typeface="Microsoft YaHei UI"/>
              </a:rPr>
              <a:t>、</a:t>
            </a:r>
            <a:r>
              <a:rPr sz="1200" b="1" spc="45" dirty="0">
                <a:solidFill>
                  <a:srgbClr val="231F20"/>
                </a:solidFill>
                <a:latin typeface="メイリオ" panose="020B0604030504040204" pitchFamily="50" charset="-128"/>
                <a:ea typeface="メイリオ" panose="020B0604030504040204" pitchFamily="50" charset="-128"/>
                <a:cs typeface="Microsoft YaHei UI"/>
              </a:rPr>
              <a:t>別</a:t>
            </a:r>
            <a:r>
              <a:rPr sz="1200" b="1" spc="55" dirty="0">
                <a:solidFill>
                  <a:srgbClr val="231F20"/>
                </a:solidFill>
                <a:latin typeface="メイリオ" panose="020B0604030504040204" pitchFamily="50" charset="-128"/>
                <a:ea typeface="メイリオ" panose="020B0604030504040204" pitchFamily="50" charset="-128"/>
                <a:cs typeface="Microsoft YaHei UI"/>
              </a:rPr>
              <a:t>途</a:t>
            </a:r>
            <a:r>
              <a:rPr sz="1200" b="1" spc="45" dirty="0">
                <a:solidFill>
                  <a:srgbClr val="231F20"/>
                </a:solidFill>
                <a:latin typeface="メイリオ" panose="020B0604030504040204" pitchFamily="50" charset="-128"/>
                <a:ea typeface="メイリオ" panose="020B0604030504040204" pitchFamily="50" charset="-128"/>
                <a:cs typeface="Microsoft YaHei UI"/>
              </a:rPr>
              <a:t>お見</a:t>
            </a:r>
            <a:r>
              <a:rPr sz="1200" b="1" spc="15" dirty="0">
                <a:solidFill>
                  <a:srgbClr val="231F20"/>
                </a:solidFill>
                <a:latin typeface="メイリオ" panose="020B0604030504040204" pitchFamily="50" charset="-128"/>
                <a:ea typeface="メイリオ" panose="020B0604030504040204" pitchFamily="50" charset="-128"/>
                <a:cs typeface="Microsoft YaHei UI"/>
              </a:rPr>
              <a:t>積</a:t>
            </a:r>
            <a:r>
              <a:rPr sz="1200" b="1" spc="-60" dirty="0">
                <a:solidFill>
                  <a:srgbClr val="231F20"/>
                </a:solidFill>
                <a:latin typeface="メイリオ" panose="020B0604030504040204" pitchFamily="50" charset="-128"/>
                <a:ea typeface="メイリオ" panose="020B0604030504040204" pitchFamily="50" charset="-128"/>
                <a:cs typeface="Microsoft YaHei UI"/>
              </a:rPr>
              <a:t>も</a:t>
            </a:r>
            <a:r>
              <a:rPr sz="1200" b="1" spc="-90" dirty="0">
                <a:solidFill>
                  <a:srgbClr val="231F20"/>
                </a:solidFill>
                <a:latin typeface="メイリオ" panose="020B0604030504040204" pitchFamily="50" charset="-128"/>
                <a:ea typeface="メイリオ" panose="020B0604030504040204" pitchFamily="50" charset="-128"/>
                <a:cs typeface="Microsoft YaHei UI"/>
              </a:rPr>
              <a:t>り</a:t>
            </a:r>
            <a:r>
              <a:rPr sz="1200" b="1" spc="-15" dirty="0">
                <a:solidFill>
                  <a:srgbClr val="231F20"/>
                </a:solidFill>
                <a:latin typeface="メイリオ" panose="020B0604030504040204" pitchFamily="50" charset="-128"/>
                <a:ea typeface="メイリオ" panose="020B0604030504040204" pitchFamily="50" charset="-128"/>
                <a:cs typeface="Microsoft YaHei UI"/>
              </a:rPr>
              <a:t>と</a:t>
            </a:r>
            <a:r>
              <a:rPr sz="1200" b="1" spc="-50" dirty="0">
                <a:solidFill>
                  <a:srgbClr val="231F20"/>
                </a:solidFill>
                <a:latin typeface="メイリオ" panose="020B0604030504040204" pitchFamily="50" charset="-128"/>
                <a:ea typeface="メイリオ" panose="020B0604030504040204" pitchFamily="50" charset="-128"/>
                <a:cs typeface="Microsoft YaHei UI"/>
              </a:rPr>
              <a:t>な</a:t>
            </a:r>
            <a:r>
              <a:rPr sz="1200" b="1" spc="-75" dirty="0">
                <a:solidFill>
                  <a:srgbClr val="231F20"/>
                </a:solidFill>
                <a:latin typeface="メイリオ" panose="020B0604030504040204" pitchFamily="50" charset="-128"/>
                <a:ea typeface="メイリオ" panose="020B0604030504040204" pitchFamily="50" charset="-128"/>
                <a:cs typeface="Microsoft YaHei UI"/>
              </a:rPr>
              <a:t>り</a:t>
            </a:r>
            <a:r>
              <a:rPr sz="1200" b="1" dirty="0">
                <a:solidFill>
                  <a:srgbClr val="231F20"/>
                </a:solidFill>
                <a:latin typeface="メイリオ" panose="020B0604030504040204" pitchFamily="50" charset="-128"/>
                <a:ea typeface="メイリオ" panose="020B0604030504040204" pitchFamily="50" charset="-128"/>
                <a:cs typeface="Microsoft YaHei UI"/>
              </a:rPr>
              <a:t>ま</a:t>
            </a:r>
            <a:r>
              <a:rPr sz="1200" b="1" spc="35" dirty="0">
                <a:solidFill>
                  <a:srgbClr val="231F20"/>
                </a:solidFill>
                <a:latin typeface="メイリオ" panose="020B0604030504040204" pitchFamily="50" charset="-128"/>
                <a:ea typeface="メイリオ" panose="020B0604030504040204" pitchFamily="50" charset="-128"/>
                <a:cs typeface="Microsoft YaHei UI"/>
              </a:rPr>
              <a:t>す</a:t>
            </a:r>
            <a:r>
              <a:rPr sz="1200" b="1" dirty="0">
                <a:solidFill>
                  <a:srgbClr val="231F20"/>
                </a:solidFill>
                <a:latin typeface="メイリオ" panose="020B0604030504040204" pitchFamily="50" charset="-128"/>
                <a:ea typeface="メイリオ" panose="020B0604030504040204" pitchFamily="50" charset="-128"/>
                <a:cs typeface="Microsoft YaHei UI"/>
              </a:rPr>
              <a:t>。</a:t>
            </a:r>
            <a:endParaRPr sz="1200" dirty="0">
              <a:latin typeface="メイリオ" panose="020B0604030504040204" pitchFamily="50" charset="-128"/>
              <a:ea typeface="メイリオ" panose="020B0604030504040204" pitchFamily="50" charset="-128"/>
              <a:cs typeface="Microsoft YaHei UI"/>
            </a:endParaRPr>
          </a:p>
        </p:txBody>
      </p:sp>
      <p:sp>
        <p:nvSpPr>
          <p:cNvPr id="12" name="object 12"/>
          <p:cNvSpPr txBox="1"/>
          <p:nvPr/>
        </p:nvSpPr>
        <p:spPr>
          <a:xfrm>
            <a:off x="1826268" y="3781425"/>
            <a:ext cx="2592070" cy="1045158"/>
          </a:xfrm>
          <a:prstGeom prst="rect">
            <a:avLst/>
          </a:prstGeom>
          <a:solidFill>
            <a:srgbClr val="FFF1D0"/>
          </a:solidFill>
        </p:spPr>
        <p:txBody>
          <a:bodyPr vert="horz" wrap="square" lIns="0" tIns="1270" rIns="0" bIns="0" rtlCol="0">
            <a:spAutoFit/>
          </a:bodyPr>
          <a:lstStyle/>
          <a:p>
            <a:pPr>
              <a:lnSpc>
                <a:spcPct val="100000"/>
              </a:lnSpc>
              <a:spcBef>
                <a:spcPts val="10"/>
              </a:spcBef>
            </a:pPr>
            <a:endParaRPr sz="1450" dirty="0">
              <a:latin typeface="メイリオ" panose="020B0604030504040204" pitchFamily="50" charset="-128"/>
              <a:ea typeface="メイリオ" panose="020B0604030504040204" pitchFamily="50" charset="-128"/>
              <a:cs typeface="Times New Roman"/>
            </a:endParaRPr>
          </a:p>
          <a:p>
            <a:pPr marL="17780" algn="ctr">
              <a:lnSpc>
                <a:spcPts val="1150"/>
              </a:lnSpc>
            </a:pPr>
            <a:r>
              <a:rPr sz="1000" b="1" spc="50" dirty="0">
                <a:solidFill>
                  <a:srgbClr val="231F20"/>
                </a:solidFill>
                <a:latin typeface="メイリオ" panose="020B0604030504040204" pitchFamily="50" charset="-128"/>
                <a:ea typeface="メイリオ" panose="020B0604030504040204" pitchFamily="50" charset="-128"/>
                <a:cs typeface="Microsoft YaHei UI"/>
              </a:rPr>
              <a:t>決済手数料</a:t>
            </a:r>
            <a:endParaRPr sz="1000" dirty="0">
              <a:latin typeface="メイリオ" panose="020B0604030504040204" pitchFamily="50" charset="-128"/>
              <a:ea typeface="メイリオ" panose="020B0604030504040204" pitchFamily="50" charset="-128"/>
              <a:cs typeface="Microsoft YaHei UI"/>
            </a:endParaRPr>
          </a:p>
          <a:p>
            <a:pPr marL="26670" algn="ctr">
              <a:lnSpc>
                <a:spcPts val="5170"/>
              </a:lnSpc>
            </a:pPr>
            <a:r>
              <a:rPr sz="4350" b="1" spc="150" dirty="0">
                <a:solidFill>
                  <a:srgbClr val="D2232A"/>
                </a:solidFill>
                <a:latin typeface="メイリオ" panose="020B0604030504040204" pitchFamily="50" charset="-128"/>
                <a:ea typeface="メイリオ" panose="020B0604030504040204" pitchFamily="50" charset="-128"/>
                <a:cs typeface="Arial"/>
              </a:rPr>
              <a:t>3.4</a:t>
            </a:r>
            <a:r>
              <a:rPr sz="3050" b="1" spc="150" dirty="0">
                <a:solidFill>
                  <a:srgbClr val="D2232A"/>
                </a:solidFill>
                <a:latin typeface="メイリオ" panose="020B0604030504040204" pitchFamily="50" charset="-128"/>
                <a:ea typeface="メイリオ" panose="020B0604030504040204" pitchFamily="50" charset="-128"/>
                <a:cs typeface="Arial"/>
              </a:rPr>
              <a:t>%ALL</a:t>
            </a:r>
            <a:endParaRPr sz="3050" dirty="0">
              <a:latin typeface="メイリオ" panose="020B0604030504040204" pitchFamily="50" charset="-128"/>
              <a:ea typeface="メイリオ" panose="020B0604030504040204" pitchFamily="50" charset="-128"/>
              <a:cs typeface="Arial"/>
            </a:endParaRPr>
          </a:p>
        </p:txBody>
      </p:sp>
      <p:sp>
        <p:nvSpPr>
          <p:cNvPr id="14" name="object 14"/>
          <p:cNvSpPr txBox="1"/>
          <p:nvPr/>
        </p:nvSpPr>
        <p:spPr>
          <a:xfrm>
            <a:off x="2582261" y="1577277"/>
            <a:ext cx="1836420" cy="292388"/>
          </a:xfrm>
          <a:prstGeom prst="rect">
            <a:avLst/>
          </a:prstGeom>
          <a:solidFill>
            <a:srgbClr val="FFCB04"/>
          </a:solidFill>
        </p:spPr>
        <p:txBody>
          <a:bodyPr vert="horz" wrap="square" lIns="0" tIns="60960" rIns="0" bIns="0" rtlCol="0">
            <a:spAutoFit/>
          </a:bodyPr>
          <a:lstStyle/>
          <a:p>
            <a:pPr marL="98425">
              <a:lnSpc>
                <a:spcPct val="100000"/>
              </a:lnSpc>
              <a:spcBef>
                <a:spcPts val="480"/>
              </a:spcBef>
            </a:pPr>
            <a:r>
              <a:rPr sz="1500" b="1" spc="55" dirty="0">
                <a:solidFill>
                  <a:srgbClr val="231F20"/>
                </a:solidFill>
                <a:latin typeface="メイリオ" panose="020B0604030504040204" pitchFamily="50" charset="-128"/>
                <a:ea typeface="メイリオ" panose="020B0604030504040204" pitchFamily="50" charset="-128"/>
                <a:cs typeface="Arial"/>
              </a:rPr>
              <a:t>20</a:t>
            </a:r>
            <a:r>
              <a:rPr sz="1800" b="1" spc="135" baseline="4629" dirty="0">
                <a:solidFill>
                  <a:srgbClr val="231F20"/>
                </a:solidFill>
                <a:latin typeface="メイリオ" panose="020B0604030504040204" pitchFamily="50" charset="-128"/>
                <a:ea typeface="メイリオ" panose="020B0604030504040204" pitchFamily="50" charset="-128"/>
                <a:cs typeface="Yu Gothic UI"/>
              </a:rPr>
              <a:t>台以上</a:t>
            </a:r>
            <a:r>
              <a:rPr sz="1800" b="1" spc="127" baseline="4629" dirty="0">
                <a:solidFill>
                  <a:srgbClr val="231F20"/>
                </a:solidFill>
                <a:latin typeface="メイリオ" panose="020B0604030504040204" pitchFamily="50" charset="-128"/>
                <a:ea typeface="メイリオ" panose="020B0604030504040204" pitchFamily="50" charset="-128"/>
                <a:cs typeface="Yu Gothic UI"/>
              </a:rPr>
              <a:t>の</a:t>
            </a:r>
            <a:r>
              <a:rPr sz="1800" b="1" spc="135" baseline="4629" dirty="0">
                <a:solidFill>
                  <a:srgbClr val="231F20"/>
                </a:solidFill>
                <a:latin typeface="メイリオ" panose="020B0604030504040204" pitchFamily="50" charset="-128"/>
                <a:ea typeface="メイリオ" panose="020B0604030504040204" pitchFamily="50" charset="-128"/>
                <a:cs typeface="Yu Gothic UI"/>
              </a:rPr>
              <a:t>場合</a:t>
            </a:r>
            <a:endParaRPr sz="1800" baseline="4629">
              <a:latin typeface="メイリオ" panose="020B0604030504040204" pitchFamily="50" charset="-128"/>
              <a:ea typeface="メイリオ" panose="020B0604030504040204" pitchFamily="50" charset="-128"/>
              <a:cs typeface="Yu Gothic UI"/>
            </a:endParaRPr>
          </a:p>
        </p:txBody>
      </p:sp>
      <p:sp>
        <p:nvSpPr>
          <p:cNvPr id="15" name="object 15"/>
          <p:cNvSpPr txBox="1"/>
          <p:nvPr/>
        </p:nvSpPr>
        <p:spPr>
          <a:xfrm>
            <a:off x="1826268" y="1577277"/>
            <a:ext cx="756285" cy="276999"/>
          </a:xfrm>
          <a:prstGeom prst="rect">
            <a:avLst/>
          </a:prstGeom>
          <a:solidFill>
            <a:srgbClr val="231F20"/>
          </a:solidFill>
        </p:spPr>
        <p:txBody>
          <a:bodyPr vert="horz" wrap="square" lIns="0" tIns="91440" rIns="0" bIns="0" rtlCol="0">
            <a:spAutoFit/>
          </a:bodyPr>
          <a:lstStyle/>
          <a:p>
            <a:pPr marL="144145">
              <a:lnSpc>
                <a:spcPct val="100000"/>
              </a:lnSpc>
              <a:spcBef>
                <a:spcPts val="720"/>
              </a:spcBef>
            </a:pPr>
            <a:r>
              <a:rPr sz="1200" b="1" spc="60" dirty="0">
                <a:solidFill>
                  <a:srgbClr val="FFFFFF"/>
                </a:solidFill>
                <a:latin typeface="メイリオ" panose="020B0604030504040204" pitchFamily="50" charset="-128"/>
                <a:ea typeface="メイリオ" panose="020B0604030504040204" pitchFamily="50" charset="-128"/>
                <a:cs typeface="Yu Gothic UI"/>
              </a:rPr>
              <a:t>発注数</a:t>
            </a:r>
            <a:endParaRPr sz="1200">
              <a:latin typeface="メイリオ" panose="020B0604030504040204" pitchFamily="50" charset="-128"/>
              <a:ea typeface="メイリオ" panose="020B0604030504040204" pitchFamily="50" charset="-128"/>
              <a:cs typeface="Yu Gothic UI"/>
            </a:endParaRPr>
          </a:p>
        </p:txBody>
      </p:sp>
      <p:sp>
        <p:nvSpPr>
          <p:cNvPr id="16" name="object 16"/>
          <p:cNvSpPr txBox="1"/>
          <p:nvPr/>
        </p:nvSpPr>
        <p:spPr>
          <a:xfrm>
            <a:off x="5401661" y="1577277"/>
            <a:ext cx="1836420" cy="292388"/>
          </a:xfrm>
          <a:prstGeom prst="rect">
            <a:avLst/>
          </a:prstGeom>
          <a:solidFill>
            <a:srgbClr val="FFCB04"/>
          </a:solidFill>
        </p:spPr>
        <p:txBody>
          <a:bodyPr vert="horz" wrap="square" lIns="0" tIns="60960" rIns="0" bIns="0" rtlCol="0">
            <a:spAutoFit/>
          </a:bodyPr>
          <a:lstStyle/>
          <a:p>
            <a:pPr marL="98425">
              <a:lnSpc>
                <a:spcPct val="100000"/>
              </a:lnSpc>
              <a:spcBef>
                <a:spcPts val="480"/>
              </a:spcBef>
            </a:pPr>
            <a:r>
              <a:rPr sz="1500" b="1" spc="55" dirty="0">
                <a:solidFill>
                  <a:srgbClr val="231F20"/>
                </a:solidFill>
                <a:latin typeface="メイリオ" panose="020B0604030504040204" pitchFamily="50" charset="-128"/>
                <a:ea typeface="メイリオ" panose="020B0604030504040204" pitchFamily="50" charset="-128"/>
                <a:cs typeface="Arial"/>
              </a:rPr>
              <a:t>20</a:t>
            </a:r>
            <a:r>
              <a:rPr sz="1800" b="1" spc="135" baseline="4629" dirty="0">
                <a:solidFill>
                  <a:srgbClr val="231F20"/>
                </a:solidFill>
                <a:latin typeface="メイリオ" panose="020B0604030504040204" pitchFamily="50" charset="-128"/>
                <a:ea typeface="メイリオ" panose="020B0604030504040204" pitchFamily="50" charset="-128"/>
                <a:cs typeface="Yu Gothic UI"/>
              </a:rPr>
              <a:t>台未満</a:t>
            </a:r>
            <a:r>
              <a:rPr sz="1800" b="1" spc="127" baseline="4629" dirty="0">
                <a:solidFill>
                  <a:srgbClr val="231F20"/>
                </a:solidFill>
                <a:latin typeface="メイリオ" panose="020B0604030504040204" pitchFamily="50" charset="-128"/>
                <a:ea typeface="メイリオ" panose="020B0604030504040204" pitchFamily="50" charset="-128"/>
                <a:cs typeface="Yu Gothic UI"/>
              </a:rPr>
              <a:t>の</a:t>
            </a:r>
            <a:r>
              <a:rPr sz="1800" b="1" spc="135" baseline="4629" dirty="0">
                <a:solidFill>
                  <a:srgbClr val="231F20"/>
                </a:solidFill>
                <a:latin typeface="メイリオ" panose="020B0604030504040204" pitchFamily="50" charset="-128"/>
                <a:ea typeface="メイリオ" panose="020B0604030504040204" pitchFamily="50" charset="-128"/>
                <a:cs typeface="Yu Gothic UI"/>
              </a:rPr>
              <a:t>場合</a:t>
            </a:r>
            <a:endParaRPr sz="1800" baseline="4629">
              <a:latin typeface="メイリオ" panose="020B0604030504040204" pitchFamily="50" charset="-128"/>
              <a:ea typeface="メイリオ" panose="020B0604030504040204" pitchFamily="50" charset="-128"/>
              <a:cs typeface="Yu Gothic UI"/>
            </a:endParaRPr>
          </a:p>
        </p:txBody>
      </p:sp>
      <p:sp>
        <p:nvSpPr>
          <p:cNvPr id="17" name="object 17"/>
          <p:cNvSpPr txBox="1"/>
          <p:nvPr/>
        </p:nvSpPr>
        <p:spPr>
          <a:xfrm>
            <a:off x="4645668" y="1577277"/>
            <a:ext cx="756285" cy="276999"/>
          </a:xfrm>
          <a:prstGeom prst="rect">
            <a:avLst/>
          </a:prstGeom>
          <a:solidFill>
            <a:srgbClr val="231F20"/>
          </a:solidFill>
        </p:spPr>
        <p:txBody>
          <a:bodyPr vert="horz" wrap="square" lIns="0" tIns="91440" rIns="0" bIns="0" rtlCol="0">
            <a:spAutoFit/>
          </a:bodyPr>
          <a:lstStyle/>
          <a:p>
            <a:pPr marL="144145">
              <a:lnSpc>
                <a:spcPct val="100000"/>
              </a:lnSpc>
              <a:spcBef>
                <a:spcPts val="720"/>
              </a:spcBef>
            </a:pPr>
            <a:r>
              <a:rPr sz="1200" b="1" spc="60" dirty="0">
                <a:solidFill>
                  <a:srgbClr val="FFFFFF"/>
                </a:solidFill>
                <a:latin typeface="メイリオ" panose="020B0604030504040204" pitchFamily="50" charset="-128"/>
                <a:ea typeface="メイリオ" panose="020B0604030504040204" pitchFamily="50" charset="-128"/>
                <a:cs typeface="Yu Gothic UI"/>
              </a:rPr>
              <a:t>発注数</a:t>
            </a:r>
            <a:endParaRPr sz="1200">
              <a:latin typeface="メイリオ" panose="020B0604030504040204" pitchFamily="50" charset="-128"/>
              <a:ea typeface="メイリオ" panose="020B0604030504040204" pitchFamily="50" charset="-128"/>
              <a:cs typeface="Yu Gothic UI"/>
            </a:endParaRPr>
          </a:p>
        </p:txBody>
      </p:sp>
      <p:sp>
        <p:nvSpPr>
          <p:cNvPr id="18" name="object 18"/>
          <p:cNvSpPr txBox="1"/>
          <p:nvPr/>
        </p:nvSpPr>
        <p:spPr>
          <a:xfrm>
            <a:off x="8240086" y="1577277"/>
            <a:ext cx="1836420" cy="292388"/>
          </a:xfrm>
          <a:prstGeom prst="rect">
            <a:avLst/>
          </a:prstGeom>
          <a:solidFill>
            <a:srgbClr val="FFCB04"/>
          </a:solidFill>
        </p:spPr>
        <p:txBody>
          <a:bodyPr vert="horz" wrap="square" lIns="0" tIns="60960" rIns="0" bIns="0" rtlCol="0">
            <a:spAutoFit/>
          </a:bodyPr>
          <a:lstStyle/>
          <a:p>
            <a:pPr marL="98425">
              <a:lnSpc>
                <a:spcPct val="100000"/>
              </a:lnSpc>
              <a:spcBef>
                <a:spcPts val="480"/>
              </a:spcBef>
            </a:pPr>
            <a:r>
              <a:rPr sz="1500" b="1" spc="55" dirty="0">
                <a:solidFill>
                  <a:srgbClr val="231F20"/>
                </a:solidFill>
                <a:latin typeface="メイリオ" panose="020B0604030504040204" pitchFamily="50" charset="-128"/>
                <a:ea typeface="メイリオ" panose="020B0604030504040204" pitchFamily="50" charset="-128"/>
                <a:cs typeface="Arial"/>
              </a:rPr>
              <a:t>10</a:t>
            </a:r>
            <a:r>
              <a:rPr sz="1800" b="1" spc="135" baseline="4629" dirty="0">
                <a:solidFill>
                  <a:srgbClr val="231F20"/>
                </a:solidFill>
                <a:latin typeface="メイリオ" panose="020B0604030504040204" pitchFamily="50" charset="-128"/>
                <a:ea typeface="メイリオ" panose="020B0604030504040204" pitchFamily="50" charset="-128"/>
                <a:cs typeface="Yu Gothic UI"/>
              </a:rPr>
              <a:t>台未満</a:t>
            </a:r>
            <a:r>
              <a:rPr sz="1800" b="1" spc="127" baseline="4629" dirty="0">
                <a:solidFill>
                  <a:srgbClr val="231F20"/>
                </a:solidFill>
                <a:latin typeface="メイリオ" panose="020B0604030504040204" pitchFamily="50" charset="-128"/>
                <a:ea typeface="メイリオ" panose="020B0604030504040204" pitchFamily="50" charset="-128"/>
                <a:cs typeface="Yu Gothic UI"/>
              </a:rPr>
              <a:t>の</a:t>
            </a:r>
            <a:r>
              <a:rPr sz="1800" b="1" spc="135" baseline="4629" dirty="0">
                <a:solidFill>
                  <a:srgbClr val="231F20"/>
                </a:solidFill>
                <a:latin typeface="メイリオ" panose="020B0604030504040204" pitchFamily="50" charset="-128"/>
                <a:ea typeface="メイリオ" panose="020B0604030504040204" pitchFamily="50" charset="-128"/>
                <a:cs typeface="Yu Gothic UI"/>
              </a:rPr>
              <a:t>場合</a:t>
            </a:r>
            <a:endParaRPr sz="1800" baseline="4629">
              <a:latin typeface="メイリオ" panose="020B0604030504040204" pitchFamily="50" charset="-128"/>
              <a:ea typeface="メイリオ" panose="020B0604030504040204" pitchFamily="50" charset="-128"/>
              <a:cs typeface="Yu Gothic UI"/>
            </a:endParaRPr>
          </a:p>
        </p:txBody>
      </p:sp>
      <p:sp>
        <p:nvSpPr>
          <p:cNvPr id="19" name="object 19"/>
          <p:cNvSpPr txBox="1"/>
          <p:nvPr/>
        </p:nvSpPr>
        <p:spPr>
          <a:xfrm>
            <a:off x="7484092" y="1577277"/>
            <a:ext cx="756285" cy="276999"/>
          </a:xfrm>
          <a:prstGeom prst="rect">
            <a:avLst/>
          </a:prstGeom>
          <a:solidFill>
            <a:srgbClr val="231F20"/>
          </a:solidFill>
        </p:spPr>
        <p:txBody>
          <a:bodyPr vert="horz" wrap="square" lIns="0" tIns="91440" rIns="0" bIns="0" rtlCol="0">
            <a:spAutoFit/>
          </a:bodyPr>
          <a:lstStyle/>
          <a:p>
            <a:pPr marL="144145">
              <a:lnSpc>
                <a:spcPct val="100000"/>
              </a:lnSpc>
              <a:spcBef>
                <a:spcPts val="720"/>
              </a:spcBef>
            </a:pPr>
            <a:r>
              <a:rPr sz="1200" b="1" spc="60" dirty="0">
                <a:solidFill>
                  <a:srgbClr val="FFFFFF"/>
                </a:solidFill>
                <a:latin typeface="メイリオ" panose="020B0604030504040204" pitchFamily="50" charset="-128"/>
                <a:ea typeface="メイリオ" panose="020B0604030504040204" pitchFamily="50" charset="-128"/>
                <a:cs typeface="Yu Gothic UI"/>
              </a:rPr>
              <a:t>発注数</a:t>
            </a:r>
            <a:endParaRPr sz="1200">
              <a:latin typeface="メイリオ" panose="020B0604030504040204" pitchFamily="50" charset="-128"/>
              <a:ea typeface="メイリオ" panose="020B0604030504040204" pitchFamily="50" charset="-128"/>
              <a:cs typeface="Yu Gothic UI"/>
            </a:endParaRPr>
          </a:p>
        </p:txBody>
      </p:sp>
      <p:sp>
        <p:nvSpPr>
          <p:cNvPr id="21" name="object 21"/>
          <p:cNvSpPr txBox="1"/>
          <p:nvPr/>
        </p:nvSpPr>
        <p:spPr>
          <a:xfrm>
            <a:off x="4645668" y="3781425"/>
            <a:ext cx="2592070" cy="1045158"/>
          </a:xfrm>
          <a:prstGeom prst="rect">
            <a:avLst/>
          </a:prstGeom>
          <a:solidFill>
            <a:srgbClr val="FFF1D0"/>
          </a:solidFill>
        </p:spPr>
        <p:txBody>
          <a:bodyPr vert="horz" wrap="square" lIns="0" tIns="1270" rIns="0" bIns="0" rtlCol="0">
            <a:spAutoFit/>
          </a:bodyPr>
          <a:lstStyle/>
          <a:p>
            <a:pPr>
              <a:lnSpc>
                <a:spcPct val="100000"/>
              </a:lnSpc>
              <a:spcBef>
                <a:spcPts val="10"/>
              </a:spcBef>
            </a:pPr>
            <a:endParaRPr sz="1450" dirty="0">
              <a:latin typeface="メイリオ" panose="020B0604030504040204" pitchFamily="50" charset="-128"/>
              <a:ea typeface="メイリオ" panose="020B0604030504040204" pitchFamily="50" charset="-128"/>
              <a:cs typeface="Times New Roman"/>
            </a:endParaRPr>
          </a:p>
          <a:p>
            <a:pPr marL="17780" algn="ctr">
              <a:lnSpc>
                <a:spcPts val="1150"/>
              </a:lnSpc>
            </a:pPr>
            <a:r>
              <a:rPr sz="1000" b="1" spc="50" dirty="0">
                <a:solidFill>
                  <a:srgbClr val="231F20"/>
                </a:solidFill>
                <a:latin typeface="メイリオ" panose="020B0604030504040204" pitchFamily="50" charset="-128"/>
                <a:ea typeface="メイリオ" panose="020B0604030504040204" pitchFamily="50" charset="-128"/>
                <a:cs typeface="Microsoft YaHei UI"/>
              </a:rPr>
              <a:t>決済手数料</a:t>
            </a:r>
            <a:endParaRPr sz="1000" dirty="0">
              <a:latin typeface="メイリオ" panose="020B0604030504040204" pitchFamily="50" charset="-128"/>
              <a:ea typeface="メイリオ" panose="020B0604030504040204" pitchFamily="50" charset="-128"/>
              <a:cs typeface="Microsoft YaHei UI"/>
            </a:endParaRPr>
          </a:p>
          <a:p>
            <a:pPr marL="26670" algn="ctr">
              <a:lnSpc>
                <a:spcPts val="5170"/>
              </a:lnSpc>
            </a:pPr>
            <a:r>
              <a:rPr sz="4350" b="1" spc="150" dirty="0">
                <a:solidFill>
                  <a:srgbClr val="D2232A"/>
                </a:solidFill>
                <a:latin typeface="メイリオ" panose="020B0604030504040204" pitchFamily="50" charset="-128"/>
                <a:ea typeface="メイリオ" panose="020B0604030504040204" pitchFamily="50" charset="-128"/>
                <a:cs typeface="Arial"/>
              </a:rPr>
              <a:t>3.6</a:t>
            </a:r>
            <a:r>
              <a:rPr sz="3050" b="1" spc="150" dirty="0">
                <a:solidFill>
                  <a:srgbClr val="D2232A"/>
                </a:solidFill>
                <a:latin typeface="メイリオ" panose="020B0604030504040204" pitchFamily="50" charset="-128"/>
                <a:ea typeface="メイリオ" panose="020B0604030504040204" pitchFamily="50" charset="-128"/>
                <a:cs typeface="Arial"/>
              </a:rPr>
              <a:t>%ALL</a:t>
            </a:r>
            <a:endParaRPr sz="3050" dirty="0">
              <a:latin typeface="メイリオ" panose="020B0604030504040204" pitchFamily="50" charset="-128"/>
              <a:ea typeface="メイリオ" panose="020B0604030504040204" pitchFamily="50" charset="-128"/>
              <a:cs typeface="Arial"/>
            </a:endParaRPr>
          </a:p>
        </p:txBody>
      </p:sp>
      <p:sp>
        <p:nvSpPr>
          <p:cNvPr id="24" name="object 24"/>
          <p:cNvSpPr txBox="1"/>
          <p:nvPr/>
        </p:nvSpPr>
        <p:spPr>
          <a:xfrm>
            <a:off x="7484092" y="3781425"/>
            <a:ext cx="2592070" cy="1045158"/>
          </a:xfrm>
          <a:prstGeom prst="rect">
            <a:avLst/>
          </a:prstGeom>
          <a:solidFill>
            <a:srgbClr val="FFF1D0"/>
          </a:solidFill>
        </p:spPr>
        <p:txBody>
          <a:bodyPr vert="horz" wrap="square" lIns="0" tIns="1270" rIns="0" bIns="0" rtlCol="0">
            <a:spAutoFit/>
          </a:bodyPr>
          <a:lstStyle/>
          <a:p>
            <a:pPr>
              <a:lnSpc>
                <a:spcPct val="100000"/>
              </a:lnSpc>
              <a:spcBef>
                <a:spcPts val="10"/>
              </a:spcBef>
            </a:pPr>
            <a:endParaRPr sz="1450" dirty="0">
              <a:latin typeface="メイリオ" panose="020B0604030504040204" pitchFamily="50" charset="-128"/>
              <a:ea typeface="メイリオ" panose="020B0604030504040204" pitchFamily="50" charset="-128"/>
              <a:cs typeface="Times New Roman"/>
            </a:endParaRPr>
          </a:p>
          <a:p>
            <a:pPr marL="17780" algn="ctr">
              <a:lnSpc>
                <a:spcPts val="1150"/>
              </a:lnSpc>
            </a:pPr>
            <a:r>
              <a:rPr sz="1000" b="1" spc="50" dirty="0">
                <a:solidFill>
                  <a:srgbClr val="231F20"/>
                </a:solidFill>
                <a:latin typeface="メイリオ" panose="020B0604030504040204" pitchFamily="50" charset="-128"/>
                <a:ea typeface="メイリオ" panose="020B0604030504040204" pitchFamily="50" charset="-128"/>
                <a:cs typeface="Microsoft YaHei UI"/>
              </a:rPr>
              <a:t>決済手数料</a:t>
            </a:r>
            <a:endParaRPr sz="1000" dirty="0">
              <a:latin typeface="メイリオ" panose="020B0604030504040204" pitchFamily="50" charset="-128"/>
              <a:ea typeface="メイリオ" panose="020B0604030504040204" pitchFamily="50" charset="-128"/>
              <a:cs typeface="Microsoft YaHei UI"/>
            </a:endParaRPr>
          </a:p>
          <a:p>
            <a:pPr marL="26670" algn="ctr">
              <a:lnSpc>
                <a:spcPts val="5170"/>
              </a:lnSpc>
            </a:pPr>
            <a:r>
              <a:rPr sz="4350" b="1" spc="150" dirty="0">
                <a:solidFill>
                  <a:srgbClr val="D2232A"/>
                </a:solidFill>
                <a:latin typeface="メイリオ" panose="020B0604030504040204" pitchFamily="50" charset="-128"/>
                <a:ea typeface="メイリオ" panose="020B0604030504040204" pitchFamily="50" charset="-128"/>
                <a:cs typeface="Arial"/>
              </a:rPr>
              <a:t>3.8</a:t>
            </a:r>
            <a:r>
              <a:rPr sz="3050" b="1" spc="150" dirty="0">
                <a:solidFill>
                  <a:srgbClr val="D2232A"/>
                </a:solidFill>
                <a:latin typeface="メイリオ" panose="020B0604030504040204" pitchFamily="50" charset="-128"/>
                <a:ea typeface="メイリオ" panose="020B0604030504040204" pitchFamily="50" charset="-128"/>
                <a:cs typeface="Arial"/>
              </a:rPr>
              <a:t>%ALL</a:t>
            </a:r>
            <a:endParaRPr sz="3050" dirty="0">
              <a:latin typeface="メイリオ" panose="020B0604030504040204" pitchFamily="50" charset="-128"/>
              <a:ea typeface="メイリオ" panose="020B0604030504040204" pitchFamily="50" charset="-128"/>
              <a:cs typeface="Arial"/>
            </a:endParaRPr>
          </a:p>
        </p:txBody>
      </p:sp>
      <p:pic>
        <p:nvPicPr>
          <p:cNvPr id="96" name="Picture 2">
            <a:extLst>
              <a:ext uri="{FF2B5EF4-FFF2-40B4-BE49-F238E27FC236}">
                <a16:creationId xmlns:a16="http://schemas.microsoft.com/office/drawing/2014/main" id="{8686190B-01BA-25FE-0D0C-4AF04481B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716" y="2439436"/>
            <a:ext cx="1433736" cy="957819"/>
          </a:xfrm>
          <a:prstGeom prst="rect">
            <a:avLst/>
          </a:prstGeom>
          <a:noFill/>
          <a:extLst>
            <a:ext uri="{909E8E84-426E-40DD-AFC4-6F175D3DCCD1}">
              <a14:hiddenFill xmlns:a14="http://schemas.microsoft.com/office/drawing/2010/main">
                <a:solidFill>
                  <a:srgbClr val="FFFFFF"/>
                </a:solidFill>
              </a14:hiddenFill>
            </a:ext>
          </a:extLst>
        </p:spPr>
      </p:pic>
      <p:sp>
        <p:nvSpPr>
          <p:cNvPr id="97" name="三角形 96">
            <a:extLst>
              <a:ext uri="{FF2B5EF4-FFF2-40B4-BE49-F238E27FC236}">
                <a16:creationId xmlns:a16="http://schemas.microsoft.com/office/drawing/2014/main" id="{E9721C47-8B52-6AE2-462A-B9C2913E4DE8}"/>
              </a:ext>
            </a:extLst>
          </p:cNvPr>
          <p:cNvSpPr/>
          <p:nvPr/>
        </p:nvSpPr>
        <p:spPr>
          <a:xfrm>
            <a:off x="2665103" y="3604152"/>
            <a:ext cx="914400" cy="228600"/>
          </a:xfrm>
          <a:prstGeom prst="triangle">
            <a:avLst/>
          </a:prstGeom>
          <a:solidFill>
            <a:srgbClr val="FF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三角形 97">
            <a:extLst>
              <a:ext uri="{FF2B5EF4-FFF2-40B4-BE49-F238E27FC236}">
                <a16:creationId xmlns:a16="http://schemas.microsoft.com/office/drawing/2014/main" id="{5FAB2D55-4978-2582-DEA4-71EE5484D242}"/>
              </a:ext>
            </a:extLst>
          </p:cNvPr>
          <p:cNvSpPr/>
          <p:nvPr/>
        </p:nvSpPr>
        <p:spPr>
          <a:xfrm>
            <a:off x="5561681" y="3604152"/>
            <a:ext cx="914400" cy="228600"/>
          </a:xfrm>
          <a:prstGeom prst="triangle">
            <a:avLst/>
          </a:prstGeom>
          <a:solidFill>
            <a:srgbClr val="FF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三角形 98">
            <a:extLst>
              <a:ext uri="{FF2B5EF4-FFF2-40B4-BE49-F238E27FC236}">
                <a16:creationId xmlns:a16="http://schemas.microsoft.com/office/drawing/2014/main" id="{B43B8746-5EED-55F8-B6CA-DD31D7A9798E}"/>
              </a:ext>
            </a:extLst>
          </p:cNvPr>
          <p:cNvSpPr/>
          <p:nvPr/>
        </p:nvSpPr>
        <p:spPr>
          <a:xfrm>
            <a:off x="8381081" y="3604152"/>
            <a:ext cx="914400" cy="228600"/>
          </a:xfrm>
          <a:prstGeom prst="triangle">
            <a:avLst/>
          </a:prstGeom>
          <a:solidFill>
            <a:srgbClr val="FF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object 13">
            <a:extLst>
              <a:ext uri="{FF2B5EF4-FFF2-40B4-BE49-F238E27FC236}">
                <a16:creationId xmlns:a16="http://schemas.microsoft.com/office/drawing/2014/main" id="{3D1487DD-5221-60AF-7173-8617CDC7CABB}"/>
              </a:ext>
            </a:extLst>
          </p:cNvPr>
          <p:cNvSpPr/>
          <p:nvPr/>
        </p:nvSpPr>
        <p:spPr>
          <a:xfrm>
            <a:off x="4646011" y="2186877"/>
            <a:ext cx="2592070" cy="1349653"/>
          </a:xfrm>
          <a:custGeom>
            <a:avLst/>
            <a:gdLst/>
            <a:ahLst/>
            <a:cxnLst/>
            <a:rect l="l" t="t" r="r" b="b"/>
            <a:pathLst>
              <a:path w="2592070" h="900429">
                <a:moveTo>
                  <a:pt x="2591993" y="0"/>
                </a:moveTo>
                <a:lnTo>
                  <a:pt x="0" y="0"/>
                </a:lnTo>
                <a:lnTo>
                  <a:pt x="0" y="899998"/>
                </a:lnTo>
                <a:lnTo>
                  <a:pt x="2591993" y="899998"/>
                </a:lnTo>
                <a:lnTo>
                  <a:pt x="2591993" y="0"/>
                </a:lnTo>
                <a:close/>
              </a:path>
            </a:pathLst>
          </a:custGeom>
          <a:solidFill>
            <a:srgbClr val="D1D3D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3" name="object 13">
            <a:extLst>
              <a:ext uri="{FF2B5EF4-FFF2-40B4-BE49-F238E27FC236}">
                <a16:creationId xmlns:a16="http://schemas.microsoft.com/office/drawing/2014/main" id="{0F766AAD-9798-CEFC-DEBA-B4FB57AE1C59}"/>
              </a:ext>
            </a:extLst>
          </p:cNvPr>
          <p:cNvSpPr/>
          <p:nvPr/>
        </p:nvSpPr>
        <p:spPr>
          <a:xfrm>
            <a:off x="1826268" y="2186877"/>
            <a:ext cx="2592070" cy="1349653"/>
          </a:xfrm>
          <a:custGeom>
            <a:avLst/>
            <a:gdLst/>
            <a:ahLst/>
            <a:cxnLst/>
            <a:rect l="l" t="t" r="r" b="b"/>
            <a:pathLst>
              <a:path w="2592070" h="900429">
                <a:moveTo>
                  <a:pt x="2591993" y="0"/>
                </a:moveTo>
                <a:lnTo>
                  <a:pt x="0" y="0"/>
                </a:lnTo>
                <a:lnTo>
                  <a:pt x="0" y="899998"/>
                </a:lnTo>
                <a:lnTo>
                  <a:pt x="2591993" y="899998"/>
                </a:lnTo>
                <a:lnTo>
                  <a:pt x="2591993" y="0"/>
                </a:lnTo>
                <a:close/>
              </a:path>
            </a:pathLst>
          </a:custGeom>
          <a:solidFill>
            <a:srgbClr val="D1D3D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22" name="object 20">
            <a:extLst>
              <a:ext uri="{FF2B5EF4-FFF2-40B4-BE49-F238E27FC236}">
                <a16:creationId xmlns:a16="http://schemas.microsoft.com/office/drawing/2014/main" id="{9AEFE27B-A055-7A69-FD3C-723831EF7C5B}"/>
              </a:ext>
            </a:extLst>
          </p:cNvPr>
          <p:cNvSpPr txBox="1"/>
          <p:nvPr/>
        </p:nvSpPr>
        <p:spPr>
          <a:xfrm>
            <a:off x="1826268" y="2415478"/>
            <a:ext cx="2592070" cy="814325"/>
          </a:xfrm>
          <a:prstGeom prst="rect">
            <a:avLst/>
          </a:prstGeom>
        </p:spPr>
        <p:txBody>
          <a:bodyPr vert="horz" wrap="square" lIns="0" tIns="1270" rIns="0" bIns="0" rtlCol="0">
            <a:spAutoFit/>
          </a:bodyPr>
          <a:lstStyle/>
          <a:p>
            <a:pPr>
              <a:lnSpc>
                <a:spcPct val="100000"/>
              </a:lnSpc>
              <a:spcBef>
                <a:spcPts val="10"/>
              </a:spcBef>
            </a:pPr>
            <a:endParaRPr sz="1200" dirty="0">
              <a:latin typeface="メイリオ" panose="020B0604030504040204" pitchFamily="50" charset="-128"/>
              <a:ea typeface="メイリオ" panose="020B0604030504040204" pitchFamily="50" charset="-128"/>
              <a:cs typeface="Times New Roman"/>
            </a:endParaRPr>
          </a:p>
          <a:p>
            <a:pPr marL="11430" algn="ctr">
              <a:lnSpc>
                <a:spcPts val="1155"/>
              </a:lnSpc>
            </a:pPr>
            <a:r>
              <a:rPr sz="1000" b="1" spc="50" dirty="0">
                <a:solidFill>
                  <a:srgbClr val="231F20"/>
                </a:solidFill>
                <a:latin typeface="メイリオ" panose="020B0604030504040204" pitchFamily="50" charset="-128"/>
                <a:ea typeface="メイリオ" panose="020B0604030504040204" pitchFamily="50" charset="-128"/>
                <a:cs typeface="Microsoft YaHei UI"/>
              </a:rPr>
              <a:t>機</a:t>
            </a:r>
            <a:r>
              <a:rPr sz="1000" b="1" spc="-15" dirty="0">
                <a:solidFill>
                  <a:srgbClr val="231F20"/>
                </a:solidFill>
                <a:latin typeface="メイリオ" panose="020B0604030504040204" pitchFamily="50" charset="-128"/>
                <a:ea typeface="メイリオ" panose="020B0604030504040204" pitchFamily="50" charset="-128"/>
                <a:cs typeface="Microsoft YaHei UI"/>
              </a:rPr>
              <a:t>器レ</a:t>
            </a:r>
            <a:r>
              <a:rPr sz="1000" b="1" dirty="0">
                <a:solidFill>
                  <a:srgbClr val="231F20"/>
                </a:solidFill>
                <a:latin typeface="メイリオ" panose="020B0604030504040204" pitchFamily="50" charset="-128"/>
                <a:ea typeface="メイリオ" panose="020B0604030504040204" pitchFamily="50" charset="-128"/>
                <a:cs typeface="Microsoft YaHei UI"/>
              </a:rPr>
              <a:t>ン</a:t>
            </a:r>
            <a:r>
              <a:rPr sz="1000" b="1" spc="25" dirty="0">
                <a:solidFill>
                  <a:srgbClr val="231F20"/>
                </a:solidFill>
                <a:latin typeface="メイリオ" panose="020B0604030504040204" pitchFamily="50" charset="-128"/>
                <a:ea typeface="メイリオ" panose="020B0604030504040204" pitchFamily="50" charset="-128"/>
                <a:cs typeface="Microsoft YaHei UI"/>
              </a:rPr>
              <a:t>タ</a:t>
            </a:r>
            <a:r>
              <a:rPr sz="1000" b="1" spc="45" dirty="0">
                <a:solidFill>
                  <a:srgbClr val="231F20"/>
                </a:solidFill>
                <a:latin typeface="メイリオ" panose="020B0604030504040204" pitchFamily="50" charset="-128"/>
                <a:ea typeface="メイリオ" panose="020B0604030504040204" pitchFamily="50" charset="-128"/>
                <a:cs typeface="Microsoft YaHei UI"/>
              </a:rPr>
              <a:t>ル</a:t>
            </a:r>
            <a:r>
              <a:rPr sz="1000" b="1" dirty="0">
                <a:solidFill>
                  <a:srgbClr val="231F20"/>
                </a:solidFill>
                <a:latin typeface="メイリオ" panose="020B0604030504040204" pitchFamily="50" charset="-128"/>
                <a:ea typeface="メイリオ" panose="020B0604030504040204" pitchFamily="50" charset="-128"/>
                <a:cs typeface="Microsoft YaHei UI"/>
              </a:rPr>
              <a:t>料</a:t>
            </a:r>
            <a:endParaRPr sz="1000" dirty="0">
              <a:latin typeface="メイリオ" panose="020B0604030504040204" pitchFamily="50" charset="-128"/>
              <a:ea typeface="メイリオ" panose="020B0604030504040204" pitchFamily="50" charset="-128"/>
              <a:cs typeface="Microsoft YaHei UI"/>
            </a:endParaRPr>
          </a:p>
          <a:p>
            <a:pPr marL="11430" algn="ctr">
              <a:lnSpc>
                <a:spcPts val="3675"/>
              </a:lnSpc>
            </a:pPr>
            <a:r>
              <a:rPr lang="en-US" sz="3100" spc="135" dirty="0">
                <a:solidFill>
                  <a:srgbClr val="231F20"/>
                </a:solidFill>
                <a:latin typeface="メイリオ" panose="020B0604030504040204" pitchFamily="50" charset="-128"/>
                <a:ea typeface="メイリオ" panose="020B0604030504040204" pitchFamily="50" charset="-128"/>
                <a:cs typeface="Arial MT"/>
              </a:rPr>
              <a:t>9</a:t>
            </a:r>
            <a:r>
              <a:rPr sz="3100" spc="135" dirty="0">
                <a:solidFill>
                  <a:srgbClr val="231F20"/>
                </a:solidFill>
                <a:latin typeface="メイリオ" panose="020B0604030504040204" pitchFamily="50" charset="-128"/>
                <a:ea typeface="メイリオ" panose="020B0604030504040204" pitchFamily="50" charset="-128"/>
                <a:cs typeface="Arial MT"/>
              </a:rPr>
              <a:t>,000</a:t>
            </a:r>
            <a:r>
              <a:rPr sz="2625" b="1" baseline="4761" dirty="0">
                <a:solidFill>
                  <a:srgbClr val="231F20"/>
                </a:solidFill>
                <a:latin typeface="メイリオ" panose="020B0604030504040204" pitchFamily="50" charset="-128"/>
                <a:ea typeface="メイリオ" panose="020B0604030504040204" pitchFamily="50" charset="-128"/>
                <a:cs typeface="Microsoft YaHei UI"/>
              </a:rPr>
              <a:t>円</a:t>
            </a:r>
            <a:endParaRPr sz="2625" baseline="4761" dirty="0">
              <a:latin typeface="メイリオ" panose="020B0604030504040204" pitchFamily="50" charset="-128"/>
              <a:ea typeface="メイリオ" panose="020B0604030504040204" pitchFamily="50" charset="-128"/>
              <a:cs typeface="Microsoft YaHei UI"/>
            </a:endParaRPr>
          </a:p>
        </p:txBody>
      </p:sp>
      <p:sp>
        <p:nvSpPr>
          <p:cNvPr id="47" name="object 23">
            <a:extLst>
              <a:ext uri="{FF2B5EF4-FFF2-40B4-BE49-F238E27FC236}">
                <a16:creationId xmlns:a16="http://schemas.microsoft.com/office/drawing/2014/main" id="{6C8A3488-B112-AFF0-D46D-51EEDD98C395}"/>
              </a:ext>
            </a:extLst>
          </p:cNvPr>
          <p:cNvSpPr txBox="1"/>
          <p:nvPr/>
        </p:nvSpPr>
        <p:spPr>
          <a:xfrm>
            <a:off x="4645668" y="2415478"/>
            <a:ext cx="2592070" cy="814967"/>
          </a:xfrm>
          <a:prstGeom prst="rect">
            <a:avLst/>
          </a:prstGeom>
        </p:spPr>
        <p:txBody>
          <a:bodyPr vert="horz" wrap="square" lIns="0" tIns="1270" rIns="0" bIns="0" rtlCol="0">
            <a:spAutoFit/>
          </a:bodyPr>
          <a:lstStyle/>
          <a:p>
            <a:pPr>
              <a:lnSpc>
                <a:spcPct val="100000"/>
              </a:lnSpc>
              <a:spcBef>
                <a:spcPts val="10"/>
              </a:spcBef>
            </a:pPr>
            <a:endParaRPr sz="1200" dirty="0">
              <a:latin typeface="メイリオ" panose="020B0604030504040204" pitchFamily="50" charset="-128"/>
              <a:ea typeface="メイリオ" panose="020B0604030504040204" pitchFamily="50" charset="-128"/>
              <a:cs typeface="Times New Roman"/>
            </a:endParaRPr>
          </a:p>
          <a:p>
            <a:pPr marL="11430" algn="ctr">
              <a:lnSpc>
                <a:spcPts val="1155"/>
              </a:lnSpc>
            </a:pPr>
            <a:r>
              <a:rPr sz="1000" b="1" spc="50" dirty="0">
                <a:solidFill>
                  <a:srgbClr val="231F20"/>
                </a:solidFill>
                <a:latin typeface="メイリオ" panose="020B0604030504040204" pitchFamily="50" charset="-128"/>
                <a:ea typeface="メイリオ" panose="020B0604030504040204" pitchFamily="50" charset="-128"/>
                <a:cs typeface="Microsoft YaHei UI"/>
              </a:rPr>
              <a:t>機</a:t>
            </a:r>
            <a:r>
              <a:rPr sz="1000" b="1" spc="-15" dirty="0">
                <a:solidFill>
                  <a:srgbClr val="231F20"/>
                </a:solidFill>
                <a:latin typeface="メイリオ" panose="020B0604030504040204" pitchFamily="50" charset="-128"/>
                <a:ea typeface="メイリオ" panose="020B0604030504040204" pitchFamily="50" charset="-128"/>
                <a:cs typeface="Microsoft YaHei UI"/>
              </a:rPr>
              <a:t>器レ</a:t>
            </a:r>
            <a:r>
              <a:rPr sz="1000" b="1" dirty="0">
                <a:solidFill>
                  <a:srgbClr val="231F20"/>
                </a:solidFill>
                <a:latin typeface="メイリオ" panose="020B0604030504040204" pitchFamily="50" charset="-128"/>
                <a:ea typeface="メイリオ" panose="020B0604030504040204" pitchFamily="50" charset="-128"/>
                <a:cs typeface="Microsoft YaHei UI"/>
              </a:rPr>
              <a:t>ン</a:t>
            </a:r>
            <a:r>
              <a:rPr sz="1000" b="1" spc="25" dirty="0">
                <a:solidFill>
                  <a:srgbClr val="231F20"/>
                </a:solidFill>
                <a:latin typeface="メイリオ" panose="020B0604030504040204" pitchFamily="50" charset="-128"/>
                <a:ea typeface="メイリオ" panose="020B0604030504040204" pitchFamily="50" charset="-128"/>
                <a:cs typeface="Microsoft YaHei UI"/>
              </a:rPr>
              <a:t>タ</a:t>
            </a:r>
            <a:r>
              <a:rPr sz="1000" b="1" spc="45" dirty="0">
                <a:solidFill>
                  <a:srgbClr val="231F20"/>
                </a:solidFill>
                <a:latin typeface="メイリオ" panose="020B0604030504040204" pitchFamily="50" charset="-128"/>
                <a:ea typeface="メイリオ" panose="020B0604030504040204" pitchFamily="50" charset="-128"/>
                <a:cs typeface="Microsoft YaHei UI"/>
              </a:rPr>
              <a:t>ル</a:t>
            </a:r>
            <a:r>
              <a:rPr sz="1000" b="1" dirty="0">
                <a:solidFill>
                  <a:srgbClr val="231F20"/>
                </a:solidFill>
                <a:latin typeface="メイリオ" panose="020B0604030504040204" pitchFamily="50" charset="-128"/>
                <a:ea typeface="メイリオ" panose="020B0604030504040204" pitchFamily="50" charset="-128"/>
                <a:cs typeface="Microsoft YaHei UI"/>
              </a:rPr>
              <a:t>料</a:t>
            </a:r>
            <a:endParaRPr sz="1000" dirty="0">
              <a:latin typeface="メイリオ" panose="020B0604030504040204" pitchFamily="50" charset="-128"/>
              <a:ea typeface="メイリオ" panose="020B0604030504040204" pitchFamily="50" charset="-128"/>
              <a:cs typeface="Microsoft YaHei UI"/>
            </a:endParaRPr>
          </a:p>
          <a:p>
            <a:pPr marL="11430" algn="ctr">
              <a:lnSpc>
                <a:spcPts val="3675"/>
              </a:lnSpc>
            </a:pPr>
            <a:r>
              <a:rPr lang="en-US" sz="3100" spc="135" dirty="0">
                <a:solidFill>
                  <a:srgbClr val="231F20"/>
                </a:solidFill>
                <a:latin typeface="メイリオ" panose="020B0604030504040204" pitchFamily="50" charset="-128"/>
                <a:ea typeface="メイリオ" panose="020B0604030504040204" pitchFamily="50" charset="-128"/>
                <a:cs typeface="Arial MT"/>
              </a:rPr>
              <a:t>10</a:t>
            </a:r>
            <a:r>
              <a:rPr sz="3100" spc="135" dirty="0">
                <a:solidFill>
                  <a:srgbClr val="231F20"/>
                </a:solidFill>
                <a:latin typeface="メイリオ" panose="020B0604030504040204" pitchFamily="50" charset="-128"/>
                <a:ea typeface="メイリオ" panose="020B0604030504040204" pitchFamily="50" charset="-128"/>
                <a:cs typeface="Arial MT"/>
              </a:rPr>
              <a:t>,000</a:t>
            </a:r>
            <a:r>
              <a:rPr sz="2625" b="1" baseline="4761" dirty="0">
                <a:solidFill>
                  <a:srgbClr val="231F20"/>
                </a:solidFill>
                <a:latin typeface="メイリオ" panose="020B0604030504040204" pitchFamily="50" charset="-128"/>
                <a:ea typeface="メイリオ" panose="020B0604030504040204" pitchFamily="50" charset="-128"/>
                <a:cs typeface="Microsoft YaHei UI"/>
              </a:rPr>
              <a:t>円</a:t>
            </a:r>
            <a:endParaRPr sz="2625" baseline="4761" dirty="0">
              <a:latin typeface="メイリオ" panose="020B0604030504040204" pitchFamily="50" charset="-128"/>
              <a:ea typeface="メイリオ" panose="020B0604030504040204" pitchFamily="50" charset="-128"/>
              <a:cs typeface="Microsoft YaHei UI"/>
            </a:endParaRPr>
          </a:p>
        </p:txBody>
      </p:sp>
      <p:sp>
        <p:nvSpPr>
          <p:cNvPr id="48" name="object 25">
            <a:extLst>
              <a:ext uri="{FF2B5EF4-FFF2-40B4-BE49-F238E27FC236}">
                <a16:creationId xmlns:a16="http://schemas.microsoft.com/office/drawing/2014/main" id="{5CF2A168-7BB9-3B13-3860-1C40B45FEB1A}"/>
              </a:ext>
            </a:extLst>
          </p:cNvPr>
          <p:cNvSpPr/>
          <p:nvPr/>
        </p:nvSpPr>
        <p:spPr>
          <a:xfrm>
            <a:off x="7484092" y="2186877"/>
            <a:ext cx="2592070" cy="1349653"/>
          </a:xfrm>
          <a:custGeom>
            <a:avLst/>
            <a:gdLst/>
            <a:ahLst/>
            <a:cxnLst/>
            <a:rect l="l" t="t" r="r" b="b"/>
            <a:pathLst>
              <a:path w="2592070" h="900429">
                <a:moveTo>
                  <a:pt x="2591993" y="0"/>
                </a:moveTo>
                <a:lnTo>
                  <a:pt x="0" y="0"/>
                </a:lnTo>
                <a:lnTo>
                  <a:pt x="0" y="899998"/>
                </a:lnTo>
                <a:lnTo>
                  <a:pt x="2591993" y="899998"/>
                </a:lnTo>
                <a:lnTo>
                  <a:pt x="2591993" y="0"/>
                </a:lnTo>
                <a:close/>
              </a:path>
            </a:pathLst>
          </a:custGeom>
          <a:solidFill>
            <a:srgbClr val="D1D3D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49" name="object 26">
            <a:extLst>
              <a:ext uri="{FF2B5EF4-FFF2-40B4-BE49-F238E27FC236}">
                <a16:creationId xmlns:a16="http://schemas.microsoft.com/office/drawing/2014/main" id="{13CC06D7-003E-C26E-44B7-FF16290B564A}"/>
              </a:ext>
            </a:extLst>
          </p:cNvPr>
          <p:cNvSpPr txBox="1"/>
          <p:nvPr/>
        </p:nvSpPr>
        <p:spPr>
          <a:xfrm>
            <a:off x="7484092" y="2415478"/>
            <a:ext cx="2592070" cy="814967"/>
          </a:xfrm>
          <a:prstGeom prst="rect">
            <a:avLst/>
          </a:prstGeom>
        </p:spPr>
        <p:txBody>
          <a:bodyPr vert="horz" wrap="square" lIns="0" tIns="1270" rIns="0" bIns="0" rtlCol="0">
            <a:spAutoFit/>
          </a:bodyPr>
          <a:lstStyle/>
          <a:p>
            <a:pPr>
              <a:lnSpc>
                <a:spcPct val="100000"/>
              </a:lnSpc>
              <a:spcBef>
                <a:spcPts val="10"/>
              </a:spcBef>
            </a:pPr>
            <a:endParaRPr sz="1200" dirty="0">
              <a:latin typeface="メイリオ" panose="020B0604030504040204" pitchFamily="50" charset="-128"/>
              <a:ea typeface="メイリオ" panose="020B0604030504040204" pitchFamily="50" charset="-128"/>
              <a:cs typeface="Times New Roman"/>
            </a:endParaRPr>
          </a:p>
          <a:p>
            <a:pPr marL="11430" algn="ctr">
              <a:lnSpc>
                <a:spcPts val="1155"/>
              </a:lnSpc>
            </a:pPr>
            <a:r>
              <a:rPr sz="1000" b="1" spc="50" dirty="0">
                <a:solidFill>
                  <a:srgbClr val="231F20"/>
                </a:solidFill>
                <a:latin typeface="メイリオ" panose="020B0604030504040204" pitchFamily="50" charset="-128"/>
                <a:ea typeface="メイリオ" panose="020B0604030504040204" pitchFamily="50" charset="-128"/>
                <a:cs typeface="Microsoft YaHei UI"/>
              </a:rPr>
              <a:t>機</a:t>
            </a:r>
            <a:r>
              <a:rPr sz="1000" b="1" spc="-15" dirty="0">
                <a:solidFill>
                  <a:srgbClr val="231F20"/>
                </a:solidFill>
                <a:latin typeface="メイリオ" panose="020B0604030504040204" pitchFamily="50" charset="-128"/>
                <a:ea typeface="メイリオ" panose="020B0604030504040204" pitchFamily="50" charset="-128"/>
                <a:cs typeface="Microsoft YaHei UI"/>
              </a:rPr>
              <a:t>器レ</a:t>
            </a:r>
            <a:r>
              <a:rPr sz="1000" b="1" dirty="0">
                <a:solidFill>
                  <a:srgbClr val="231F20"/>
                </a:solidFill>
                <a:latin typeface="メイリオ" panose="020B0604030504040204" pitchFamily="50" charset="-128"/>
                <a:ea typeface="メイリオ" panose="020B0604030504040204" pitchFamily="50" charset="-128"/>
                <a:cs typeface="Microsoft YaHei UI"/>
              </a:rPr>
              <a:t>ン</a:t>
            </a:r>
            <a:r>
              <a:rPr sz="1000" b="1" spc="25" dirty="0">
                <a:solidFill>
                  <a:srgbClr val="231F20"/>
                </a:solidFill>
                <a:latin typeface="メイリオ" panose="020B0604030504040204" pitchFamily="50" charset="-128"/>
                <a:ea typeface="メイリオ" panose="020B0604030504040204" pitchFamily="50" charset="-128"/>
                <a:cs typeface="Microsoft YaHei UI"/>
              </a:rPr>
              <a:t>タ</a:t>
            </a:r>
            <a:r>
              <a:rPr sz="1000" b="1" spc="45" dirty="0">
                <a:solidFill>
                  <a:srgbClr val="231F20"/>
                </a:solidFill>
                <a:latin typeface="メイリオ" panose="020B0604030504040204" pitchFamily="50" charset="-128"/>
                <a:ea typeface="メイリオ" panose="020B0604030504040204" pitchFamily="50" charset="-128"/>
                <a:cs typeface="Microsoft YaHei UI"/>
              </a:rPr>
              <a:t>ル</a:t>
            </a:r>
            <a:r>
              <a:rPr sz="1000" b="1" dirty="0">
                <a:solidFill>
                  <a:srgbClr val="231F20"/>
                </a:solidFill>
                <a:latin typeface="メイリオ" panose="020B0604030504040204" pitchFamily="50" charset="-128"/>
                <a:ea typeface="メイリオ" panose="020B0604030504040204" pitchFamily="50" charset="-128"/>
                <a:cs typeface="Microsoft YaHei UI"/>
              </a:rPr>
              <a:t>料</a:t>
            </a:r>
            <a:endParaRPr sz="1000" dirty="0">
              <a:latin typeface="メイリオ" panose="020B0604030504040204" pitchFamily="50" charset="-128"/>
              <a:ea typeface="メイリオ" panose="020B0604030504040204" pitchFamily="50" charset="-128"/>
              <a:cs typeface="Microsoft YaHei UI"/>
            </a:endParaRPr>
          </a:p>
          <a:p>
            <a:pPr marL="11430" algn="ctr">
              <a:lnSpc>
                <a:spcPts val="3675"/>
              </a:lnSpc>
            </a:pPr>
            <a:r>
              <a:rPr lang="en-US" sz="3100" spc="135" dirty="0">
                <a:solidFill>
                  <a:srgbClr val="231F20"/>
                </a:solidFill>
                <a:latin typeface="メイリオ" panose="020B0604030504040204" pitchFamily="50" charset="-128"/>
                <a:ea typeface="メイリオ" panose="020B0604030504040204" pitchFamily="50" charset="-128"/>
                <a:cs typeface="Arial MT"/>
              </a:rPr>
              <a:t>12</a:t>
            </a:r>
            <a:r>
              <a:rPr sz="3100" spc="135" dirty="0">
                <a:solidFill>
                  <a:srgbClr val="231F20"/>
                </a:solidFill>
                <a:latin typeface="メイリオ" panose="020B0604030504040204" pitchFamily="50" charset="-128"/>
                <a:ea typeface="メイリオ" panose="020B0604030504040204" pitchFamily="50" charset="-128"/>
                <a:cs typeface="Arial MT"/>
              </a:rPr>
              <a:t>,000</a:t>
            </a:r>
            <a:r>
              <a:rPr sz="2625" b="1" baseline="4761" dirty="0">
                <a:solidFill>
                  <a:srgbClr val="231F20"/>
                </a:solidFill>
                <a:latin typeface="メイリオ" panose="020B0604030504040204" pitchFamily="50" charset="-128"/>
                <a:ea typeface="メイリオ" panose="020B0604030504040204" pitchFamily="50" charset="-128"/>
                <a:cs typeface="Microsoft YaHei UI"/>
              </a:rPr>
              <a:t>円</a:t>
            </a:r>
            <a:endParaRPr sz="2625" baseline="4761" dirty="0">
              <a:latin typeface="メイリオ" panose="020B0604030504040204" pitchFamily="50" charset="-128"/>
              <a:ea typeface="メイリオ" panose="020B0604030504040204" pitchFamily="50" charset="-128"/>
              <a:cs typeface="Microsoft YaHei U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53690" y="329917"/>
            <a:ext cx="8688810" cy="536834"/>
          </a:xfrm>
          <a:prstGeom prst="rect">
            <a:avLst/>
          </a:prstGeom>
        </p:spPr>
        <p:txBody>
          <a:bodyPr vert="horz" wrap="square" lIns="0" tIns="15875" rIns="0" bIns="0" rtlCol="0">
            <a:spAutoFit/>
          </a:bodyPr>
          <a:lstStyle/>
          <a:p>
            <a:pPr marL="12700">
              <a:lnSpc>
                <a:spcPct val="100000"/>
              </a:lnSpc>
              <a:spcBef>
                <a:spcPts val="125"/>
              </a:spcBef>
            </a:pPr>
            <a:r>
              <a:rPr sz="5025" spc="179" baseline="-3316" dirty="0" err="1">
                <a:latin typeface="メイリオ" panose="020B0604030504040204" pitchFamily="50" charset="-128"/>
                <a:ea typeface="メイリオ" panose="020B0604030504040204" pitchFamily="50" charset="-128"/>
                <a:cs typeface="Arial"/>
              </a:rPr>
              <a:t>Times</a:t>
            </a:r>
            <a:r>
              <a:rPr sz="5025" spc="-135" baseline="-3316" dirty="0" err="1">
                <a:latin typeface="メイリオ" panose="020B0604030504040204" pitchFamily="50" charset="-128"/>
                <a:ea typeface="メイリオ" panose="020B0604030504040204" pitchFamily="50" charset="-128"/>
                <a:cs typeface="Arial"/>
              </a:rPr>
              <a:t>PAY</a:t>
            </a:r>
            <a:r>
              <a:rPr sz="2700" spc="250" dirty="0" err="1">
                <a:latin typeface="メイリオ" panose="020B0604030504040204" pitchFamily="50" charset="-128"/>
                <a:ea typeface="メイリオ" panose="020B0604030504040204" pitchFamily="50" charset="-128"/>
              </a:rPr>
              <a:t>が</a:t>
            </a:r>
            <a:r>
              <a:rPr sz="2700" spc="270" dirty="0" err="1">
                <a:latin typeface="メイリオ" panose="020B0604030504040204" pitchFamily="50" charset="-128"/>
                <a:ea typeface="メイリオ" panose="020B0604030504040204" pitchFamily="50" charset="-128"/>
              </a:rPr>
              <a:t>各</a:t>
            </a:r>
            <a:r>
              <a:rPr sz="2700" spc="190" dirty="0" err="1">
                <a:latin typeface="メイリオ" panose="020B0604030504040204" pitchFamily="50" charset="-128"/>
                <a:ea typeface="メイリオ" panose="020B0604030504040204" pitchFamily="50" charset="-128"/>
              </a:rPr>
              <a:t>種</a:t>
            </a:r>
            <a:r>
              <a:rPr sz="2700" spc="785" dirty="0" err="1">
                <a:latin typeface="メイリオ" panose="020B0604030504040204" pitchFamily="50" charset="-128"/>
                <a:ea typeface="メイリオ" panose="020B0604030504040204" pitchFamily="50" charset="-128"/>
              </a:rPr>
              <a:t>イ</a:t>
            </a:r>
            <a:r>
              <a:rPr sz="2700" spc="490" dirty="0" err="1">
                <a:latin typeface="メイリオ" panose="020B0604030504040204" pitchFamily="50" charset="-128"/>
                <a:ea typeface="メイリオ" panose="020B0604030504040204" pitchFamily="50" charset="-128"/>
              </a:rPr>
              <a:t>ベ</a:t>
            </a:r>
            <a:r>
              <a:rPr sz="2700" spc="204" dirty="0" err="1">
                <a:latin typeface="メイリオ" panose="020B0604030504040204" pitchFamily="50" charset="-128"/>
                <a:ea typeface="メイリオ" panose="020B0604030504040204" pitchFamily="50" charset="-128"/>
              </a:rPr>
              <a:t>ン</a:t>
            </a:r>
            <a:r>
              <a:rPr sz="2700" spc="875" dirty="0" err="1">
                <a:latin typeface="メイリオ" panose="020B0604030504040204" pitchFamily="50" charset="-128"/>
                <a:ea typeface="メイリオ" panose="020B0604030504040204" pitchFamily="50" charset="-128"/>
              </a:rPr>
              <a:t>ト</a:t>
            </a:r>
            <a:r>
              <a:rPr sz="2700" spc="350" dirty="0" err="1">
                <a:latin typeface="メイリオ" panose="020B0604030504040204" pitchFamily="50" charset="-128"/>
                <a:ea typeface="メイリオ" panose="020B0604030504040204" pitchFamily="50" charset="-128"/>
              </a:rPr>
              <a:t>で</a:t>
            </a:r>
            <a:r>
              <a:rPr sz="2700" spc="415" dirty="0" err="1">
                <a:latin typeface="メイリオ" panose="020B0604030504040204" pitchFamily="50" charset="-128"/>
                <a:ea typeface="メイリオ" panose="020B0604030504040204" pitchFamily="50" charset="-128"/>
              </a:rPr>
              <a:t>選</a:t>
            </a:r>
            <a:r>
              <a:rPr sz="2700" spc="420" dirty="0" err="1">
                <a:latin typeface="メイリオ" panose="020B0604030504040204" pitchFamily="50" charset="-128"/>
                <a:ea typeface="メイリオ" panose="020B0604030504040204" pitchFamily="50" charset="-128"/>
              </a:rPr>
              <a:t>ば</a:t>
            </a:r>
            <a:r>
              <a:rPr sz="2700" spc="340" dirty="0" err="1">
                <a:latin typeface="メイリオ" panose="020B0604030504040204" pitchFamily="50" charset="-128"/>
                <a:ea typeface="メイリオ" panose="020B0604030504040204" pitchFamily="50" charset="-128"/>
              </a:rPr>
              <a:t>れ</a:t>
            </a:r>
            <a:r>
              <a:rPr sz="2700" spc="310" dirty="0" err="1">
                <a:latin typeface="メイリオ" panose="020B0604030504040204" pitchFamily="50" charset="-128"/>
                <a:ea typeface="メイリオ" panose="020B0604030504040204" pitchFamily="50" charset="-128"/>
              </a:rPr>
              <a:t>る</a:t>
            </a:r>
            <a:r>
              <a:rPr sz="2700" spc="360" dirty="0" err="1">
                <a:latin typeface="メイリオ" panose="020B0604030504040204" pitchFamily="50" charset="-128"/>
                <a:ea typeface="メイリオ" panose="020B0604030504040204" pitchFamily="50" charset="-128"/>
              </a:rPr>
              <a:t>理由</a:t>
            </a:r>
            <a:endParaRPr sz="2700" dirty="0">
              <a:latin typeface="メイリオ" panose="020B0604030504040204" pitchFamily="50" charset="-128"/>
              <a:ea typeface="メイリオ" panose="020B0604030504040204" pitchFamily="50" charset="-128"/>
              <a:cs typeface="Arial"/>
            </a:endParaRPr>
          </a:p>
        </p:txBody>
      </p:sp>
      <p:sp>
        <p:nvSpPr>
          <p:cNvPr id="3" name="object 3"/>
          <p:cNvSpPr/>
          <p:nvPr/>
        </p:nvSpPr>
        <p:spPr>
          <a:xfrm>
            <a:off x="0" y="7416000"/>
            <a:ext cx="10692130" cy="144145"/>
          </a:xfrm>
          <a:custGeom>
            <a:avLst/>
            <a:gdLst/>
            <a:ahLst/>
            <a:cxnLst/>
            <a:rect l="l" t="t" r="r" b="b"/>
            <a:pathLst>
              <a:path w="10692130" h="144145">
                <a:moveTo>
                  <a:pt x="10692003" y="0"/>
                </a:moveTo>
                <a:lnTo>
                  <a:pt x="0" y="0"/>
                </a:lnTo>
                <a:lnTo>
                  <a:pt x="0" y="144005"/>
                </a:lnTo>
                <a:lnTo>
                  <a:pt x="10692003" y="144005"/>
                </a:lnTo>
                <a:lnTo>
                  <a:pt x="10692003"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sp>
        <p:nvSpPr>
          <p:cNvPr id="4" name="object 4"/>
          <p:cNvSpPr txBox="1"/>
          <p:nvPr/>
        </p:nvSpPr>
        <p:spPr>
          <a:xfrm>
            <a:off x="7673685" y="6722874"/>
            <a:ext cx="2627998" cy="474104"/>
          </a:xfrm>
          <a:prstGeom prst="rect">
            <a:avLst/>
          </a:prstGeom>
        </p:spPr>
        <p:txBody>
          <a:bodyPr vert="horz" wrap="square" lIns="0" tIns="12700" rIns="0" bIns="0" rtlCol="0">
            <a:spAutoFit/>
          </a:bodyPr>
          <a:lstStyle/>
          <a:p>
            <a:pPr marL="12700" marR="5080" indent="1905" algn="just">
              <a:lnSpc>
                <a:spcPct val="111100"/>
              </a:lnSpc>
              <a:spcBef>
                <a:spcPts val="100"/>
              </a:spcBef>
            </a:pPr>
            <a:r>
              <a:rPr sz="900" b="1" spc="65" dirty="0" err="1">
                <a:solidFill>
                  <a:srgbClr val="231F20"/>
                </a:solidFill>
                <a:latin typeface="メイリオ" panose="020B0604030504040204" pitchFamily="50" charset="-128"/>
                <a:ea typeface="メイリオ" panose="020B0604030504040204" pitchFamily="50" charset="-128"/>
                <a:cs typeface="Microsoft YaHei UI"/>
              </a:rPr>
              <a:t>イ</a:t>
            </a:r>
            <a:r>
              <a:rPr sz="900" b="1" spc="55" dirty="0" err="1">
                <a:solidFill>
                  <a:srgbClr val="231F20"/>
                </a:solidFill>
                <a:latin typeface="メイリオ" panose="020B0604030504040204" pitchFamily="50" charset="-128"/>
                <a:ea typeface="メイリオ" panose="020B0604030504040204" pitchFamily="50" charset="-128"/>
                <a:cs typeface="Microsoft YaHei UI"/>
              </a:rPr>
              <a:t>ベ</a:t>
            </a:r>
            <a:r>
              <a:rPr sz="900" b="1" spc="-114" dirty="0" err="1">
                <a:solidFill>
                  <a:srgbClr val="231F20"/>
                </a:solidFill>
                <a:latin typeface="メイリオ" panose="020B0604030504040204" pitchFamily="50" charset="-128"/>
                <a:ea typeface="メイリオ" panose="020B0604030504040204" pitchFamily="50" charset="-128"/>
                <a:cs typeface="Microsoft YaHei UI"/>
              </a:rPr>
              <a:t>ン</a:t>
            </a:r>
            <a:r>
              <a:rPr sz="900" b="1" spc="-170" dirty="0" err="1">
                <a:solidFill>
                  <a:srgbClr val="231F20"/>
                </a:solidFill>
                <a:latin typeface="メイリオ" panose="020B0604030504040204" pitchFamily="50" charset="-128"/>
                <a:ea typeface="メイリオ" panose="020B0604030504040204" pitchFamily="50" charset="-128"/>
                <a:cs typeface="Microsoft YaHei UI"/>
              </a:rPr>
              <a:t>ト</a:t>
            </a:r>
            <a:r>
              <a:rPr lang="ja-JP" altLang="en-US" sz="900" b="1" spc="-170" dirty="0">
                <a:solidFill>
                  <a:srgbClr val="231F20"/>
                </a:solidFill>
                <a:latin typeface="メイリオ" panose="020B0604030504040204" pitchFamily="50" charset="-128"/>
                <a:ea typeface="メイリオ" panose="020B0604030504040204" pitchFamily="50" charset="-128"/>
                <a:cs typeface="Microsoft YaHei UI"/>
              </a:rPr>
              <a:t>・</a:t>
            </a:r>
            <a:r>
              <a:rPr sz="900" b="1" spc="90" dirty="0" err="1">
                <a:solidFill>
                  <a:srgbClr val="231F20"/>
                </a:solidFill>
                <a:latin typeface="メイリオ" panose="020B0604030504040204" pitchFamily="50" charset="-128"/>
                <a:ea typeface="メイリオ" panose="020B0604030504040204" pitchFamily="50" charset="-128"/>
                <a:cs typeface="Microsoft YaHei UI"/>
              </a:rPr>
              <a:t>催事会場現</a:t>
            </a:r>
            <a:r>
              <a:rPr sz="900" b="1" spc="60" dirty="0" err="1">
                <a:solidFill>
                  <a:srgbClr val="231F20"/>
                </a:solidFill>
                <a:latin typeface="メイリオ" panose="020B0604030504040204" pitchFamily="50" charset="-128"/>
                <a:ea typeface="メイリオ" panose="020B0604030504040204" pitchFamily="50" charset="-128"/>
                <a:cs typeface="Microsoft YaHei UI"/>
              </a:rPr>
              <a:t>地</a:t>
            </a:r>
            <a:r>
              <a:rPr sz="900" b="1" spc="40" dirty="0" err="1">
                <a:solidFill>
                  <a:srgbClr val="231F20"/>
                </a:solidFill>
                <a:latin typeface="メイリオ" panose="020B0604030504040204" pitchFamily="50" charset="-128"/>
                <a:ea typeface="メイリオ" panose="020B0604030504040204" pitchFamily="50" charset="-128"/>
                <a:cs typeface="Microsoft YaHei UI"/>
              </a:rPr>
              <a:t>に</a:t>
            </a:r>
            <a:r>
              <a:rPr sz="900" b="1" spc="80" dirty="0" err="1">
                <a:solidFill>
                  <a:srgbClr val="231F20"/>
                </a:solidFill>
                <a:latin typeface="メイリオ" panose="020B0604030504040204" pitchFamily="50" charset="-128"/>
                <a:ea typeface="メイリオ" panose="020B0604030504040204" pitchFamily="50" charset="-128"/>
                <a:cs typeface="Microsoft YaHei UI"/>
              </a:rPr>
              <a:t>て</a:t>
            </a:r>
            <a:r>
              <a:rPr lang="ja-JP" altLang="en-US" sz="900" b="1" spc="80" dirty="0">
                <a:solidFill>
                  <a:srgbClr val="231F20"/>
                </a:solidFill>
                <a:latin typeface="メイリオ" panose="020B0604030504040204" pitchFamily="50" charset="-128"/>
                <a:ea typeface="メイリオ" panose="020B0604030504040204" pitchFamily="50" charset="-128"/>
                <a:cs typeface="Microsoft YaHei UI"/>
              </a:rPr>
              <a:t>、</a:t>
            </a:r>
            <a:r>
              <a:rPr sz="900" b="1" spc="90" dirty="0" err="1">
                <a:solidFill>
                  <a:srgbClr val="231F20"/>
                </a:solidFill>
                <a:latin typeface="メイリオ" panose="020B0604030504040204" pitchFamily="50" charset="-128"/>
                <a:ea typeface="メイリオ" panose="020B0604030504040204" pitchFamily="50" charset="-128"/>
                <a:cs typeface="Microsoft YaHei UI"/>
              </a:rPr>
              <a:t>当</a:t>
            </a:r>
            <a:r>
              <a:rPr sz="900" b="1" spc="60" dirty="0" err="1">
                <a:solidFill>
                  <a:srgbClr val="231F20"/>
                </a:solidFill>
                <a:latin typeface="メイリオ" panose="020B0604030504040204" pitchFamily="50" charset="-128"/>
                <a:ea typeface="メイリオ" panose="020B0604030504040204" pitchFamily="50" charset="-128"/>
                <a:cs typeface="Microsoft YaHei UI"/>
              </a:rPr>
              <a:t>社</a:t>
            </a:r>
            <a:r>
              <a:rPr sz="900" b="1" spc="35" dirty="0" err="1">
                <a:solidFill>
                  <a:srgbClr val="231F20"/>
                </a:solidFill>
                <a:latin typeface="メイリオ" panose="020B0604030504040204" pitchFamily="50" charset="-128"/>
                <a:ea typeface="メイリオ" panose="020B0604030504040204" pitchFamily="50" charset="-128"/>
                <a:cs typeface="Microsoft YaHei UI"/>
              </a:rPr>
              <a:t>ス</a:t>
            </a:r>
            <a:r>
              <a:rPr sz="900" b="1" spc="-50" dirty="0" err="1">
                <a:solidFill>
                  <a:srgbClr val="231F20"/>
                </a:solidFill>
                <a:latin typeface="メイリオ" panose="020B0604030504040204" pitchFamily="50" charset="-128"/>
                <a:ea typeface="メイリオ" panose="020B0604030504040204" pitchFamily="50" charset="-128"/>
                <a:cs typeface="Microsoft YaHei UI"/>
              </a:rPr>
              <a:t>タ</a:t>
            </a:r>
            <a:r>
              <a:rPr sz="900" b="1" spc="-60" dirty="0" err="1">
                <a:solidFill>
                  <a:srgbClr val="231F20"/>
                </a:solidFill>
                <a:latin typeface="メイリオ" panose="020B0604030504040204" pitchFamily="50" charset="-128"/>
                <a:ea typeface="メイリオ" panose="020B0604030504040204" pitchFamily="50" charset="-128"/>
                <a:cs typeface="Microsoft YaHei UI"/>
              </a:rPr>
              <a:t>ッ</a:t>
            </a:r>
            <a:r>
              <a:rPr sz="900" b="1" spc="40" dirty="0" err="1">
                <a:solidFill>
                  <a:srgbClr val="231F20"/>
                </a:solidFill>
                <a:latin typeface="メイリオ" panose="020B0604030504040204" pitchFamily="50" charset="-128"/>
                <a:ea typeface="メイリオ" panose="020B0604030504040204" pitchFamily="50" charset="-128"/>
                <a:cs typeface="Microsoft YaHei UI"/>
              </a:rPr>
              <a:t>フ</a:t>
            </a:r>
            <a:r>
              <a:rPr lang="ja-JP" altLang="en-US" sz="900" b="1" spc="40" dirty="0">
                <a:solidFill>
                  <a:srgbClr val="231F20"/>
                </a:solidFill>
                <a:latin typeface="メイリオ" panose="020B0604030504040204" pitchFamily="50" charset="-128"/>
                <a:ea typeface="メイリオ" panose="020B0604030504040204" pitchFamily="50" charset="-128"/>
                <a:cs typeface="Microsoft YaHei UI"/>
              </a:rPr>
              <a:t>による</a:t>
            </a:r>
            <a:r>
              <a:rPr sz="900" b="1" spc="100" dirty="0" err="1">
                <a:solidFill>
                  <a:srgbClr val="231F20"/>
                </a:solidFill>
                <a:latin typeface="メイリオ" panose="020B0604030504040204" pitchFamily="50" charset="-128"/>
                <a:ea typeface="メイリオ" panose="020B0604030504040204" pitchFamily="50" charset="-128"/>
                <a:cs typeface="Microsoft YaHei UI"/>
              </a:rPr>
              <a:t>決済関連</a:t>
            </a:r>
            <a:r>
              <a:rPr sz="900" b="1" spc="-85" dirty="0" err="1">
                <a:solidFill>
                  <a:srgbClr val="231F20"/>
                </a:solidFill>
                <a:latin typeface="メイリオ" panose="020B0604030504040204" pitchFamily="50" charset="-128"/>
                <a:ea typeface="メイリオ" panose="020B0604030504040204" pitchFamily="50" charset="-128"/>
                <a:cs typeface="Microsoft YaHei UI"/>
              </a:rPr>
              <a:t>の</a:t>
            </a:r>
            <a:r>
              <a:rPr sz="900" b="1" spc="45" dirty="0" err="1">
                <a:solidFill>
                  <a:srgbClr val="231F20"/>
                </a:solidFill>
                <a:latin typeface="メイリオ" panose="020B0604030504040204" pitchFamily="50" charset="-128"/>
                <a:ea typeface="メイリオ" panose="020B0604030504040204" pitchFamily="50" charset="-128"/>
                <a:cs typeface="Microsoft YaHei UI"/>
              </a:rPr>
              <a:t>ト</a:t>
            </a:r>
            <a:r>
              <a:rPr sz="900" b="1" spc="35" dirty="0" err="1">
                <a:solidFill>
                  <a:srgbClr val="231F20"/>
                </a:solidFill>
                <a:latin typeface="メイリオ" panose="020B0604030504040204" pitchFamily="50" charset="-128"/>
                <a:ea typeface="メイリオ" panose="020B0604030504040204" pitchFamily="50" charset="-128"/>
                <a:cs typeface="Microsoft YaHei UI"/>
              </a:rPr>
              <a:t>ラ</a:t>
            </a:r>
            <a:r>
              <a:rPr sz="900" b="1" spc="95" dirty="0" err="1">
                <a:solidFill>
                  <a:srgbClr val="231F20"/>
                </a:solidFill>
                <a:latin typeface="メイリオ" panose="020B0604030504040204" pitchFamily="50" charset="-128"/>
                <a:ea typeface="メイリオ" panose="020B0604030504040204" pitchFamily="50" charset="-128"/>
                <a:cs typeface="Microsoft YaHei UI"/>
              </a:rPr>
              <a:t>ブ</a:t>
            </a:r>
            <a:r>
              <a:rPr sz="900" b="1" spc="65" dirty="0" err="1">
                <a:solidFill>
                  <a:srgbClr val="231F20"/>
                </a:solidFill>
                <a:latin typeface="メイリオ" panose="020B0604030504040204" pitchFamily="50" charset="-128"/>
                <a:ea typeface="メイリオ" panose="020B0604030504040204" pitchFamily="50" charset="-128"/>
                <a:cs typeface="Microsoft YaHei UI"/>
              </a:rPr>
              <a:t>ル</a:t>
            </a:r>
            <a:r>
              <a:rPr sz="900" b="1" spc="-15" dirty="0" err="1">
                <a:solidFill>
                  <a:srgbClr val="231F20"/>
                </a:solidFill>
                <a:latin typeface="メイリオ" panose="020B0604030504040204" pitchFamily="50" charset="-128"/>
                <a:ea typeface="メイリオ" panose="020B0604030504040204" pitchFamily="50" charset="-128"/>
                <a:cs typeface="Microsoft YaHei UI"/>
              </a:rPr>
              <a:t>シ</a:t>
            </a:r>
            <a:r>
              <a:rPr sz="900" b="1" spc="15" dirty="0" err="1">
                <a:solidFill>
                  <a:srgbClr val="231F20"/>
                </a:solidFill>
                <a:latin typeface="メイリオ" panose="020B0604030504040204" pitchFamily="50" charset="-128"/>
                <a:ea typeface="メイリオ" panose="020B0604030504040204" pitchFamily="50" charset="-128"/>
                <a:cs typeface="Microsoft YaHei UI"/>
              </a:rPr>
              <a:t>ュ</a:t>
            </a:r>
            <a:r>
              <a:rPr sz="900" b="1" spc="75" dirty="0" err="1">
                <a:solidFill>
                  <a:srgbClr val="231F20"/>
                </a:solidFill>
                <a:latin typeface="メイリオ" panose="020B0604030504040204" pitchFamily="50" charset="-128"/>
                <a:ea typeface="メイリオ" panose="020B0604030504040204" pitchFamily="50" charset="-128"/>
                <a:cs typeface="Microsoft YaHei UI"/>
              </a:rPr>
              <a:t>ー</a:t>
            </a:r>
            <a:r>
              <a:rPr sz="900" b="1" spc="-30" dirty="0" err="1">
                <a:solidFill>
                  <a:srgbClr val="231F20"/>
                </a:solidFill>
                <a:latin typeface="メイリオ" panose="020B0604030504040204" pitchFamily="50" charset="-128"/>
                <a:ea typeface="メイリオ" panose="020B0604030504040204" pitchFamily="50" charset="-128"/>
                <a:cs typeface="Microsoft YaHei UI"/>
              </a:rPr>
              <a:t>テ</a:t>
            </a:r>
            <a:r>
              <a:rPr sz="900" b="1" spc="-40" dirty="0" err="1">
                <a:solidFill>
                  <a:srgbClr val="231F20"/>
                </a:solidFill>
                <a:latin typeface="メイリオ" panose="020B0604030504040204" pitchFamily="50" charset="-128"/>
                <a:ea typeface="メイリオ" panose="020B0604030504040204" pitchFamily="50" charset="-128"/>
                <a:cs typeface="Microsoft YaHei UI"/>
              </a:rPr>
              <a:t>ィ</a:t>
            </a:r>
            <a:r>
              <a:rPr sz="900" b="1" spc="50" dirty="0" err="1">
                <a:solidFill>
                  <a:srgbClr val="231F20"/>
                </a:solidFill>
                <a:latin typeface="メイリオ" panose="020B0604030504040204" pitchFamily="50" charset="-128"/>
                <a:ea typeface="メイリオ" panose="020B0604030504040204" pitchFamily="50" charset="-128"/>
                <a:cs typeface="Microsoft YaHei UI"/>
              </a:rPr>
              <a:t>ン</a:t>
            </a:r>
            <a:r>
              <a:rPr sz="900" b="1" spc="70" dirty="0" err="1">
                <a:solidFill>
                  <a:srgbClr val="231F20"/>
                </a:solidFill>
                <a:latin typeface="メイリオ" panose="020B0604030504040204" pitchFamily="50" charset="-128"/>
                <a:ea typeface="メイリオ" panose="020B0604030504040204" pitchFamily="50" charset="-128"/>
                <a:cs typeface="Microsoft YaHei UI"/>
              </a:rPr>
              <a:t>グ</a:t>
            </a:r>
            <a:r>
              <a:rPr sz="900" b="1" spc="75" dirty="0" err="1">
                <a:solidFill>
                  <a:srgbClr val="231F20"/>
                </a:solidFill>
                <a:latin typeface="メイリオ" panose="020B0604030504040204" pitchFamily="50" charset="-128"/>
                <a:ea typeface="メイリオ" panose="020B0604030504040204" pitchFamily="50" charset="-128"/>
                <a:cs typeface="Microsoft YaHei UI"/>
              </a:rPr>
              <a:t>は</a:t>
            </a:r>
            <a:r>
              <a:rPr sz="900" b="1" spc="100" dirty="0" err="1">
                <a:solidFill>
                  <a:srgbClr val="231F20"/>
                </a:solidFill>
                <a:latin typeface="メイリオ" panose="020B0604030504040204" pitchFamily="50" charset="-128"/>
                <a:ea typeface="メイリオ" panose="020B0604030504040204" pitchFamily="50" charset="-128"/>
                <a:cs typeface="Microsoft YaHei UI"/>
              </a:rPr>
              <a:t>各社</a:t>
            </a:r>
            <a:r>
              <a:rPr sz="900" b="1" spc="75" dirty="0" err="1">
                <a:solidFill>
                  <a:srgbClr val="231F20"/>
                </a:solidFill>
                <a:latin typeface="メイリオ" panose="020B0604030504040204" pitchFamily="50" charset="-128"/>
                <a:ea typeface="メイリオ" panose="020B0604030504040204" pitchFamily="50" charset="-128"/>
                <a:cs typeface="Microsoft YaHei UI"/>
              </a:rPr>
              <a:t>様</a:t>
            </a:r>
            <a:r>
              <a:rPr sz="900" b="1" spc="-10" dirty="0" err="1">
                <a:solidFill>
                  <a:srgbClr val="231F20"/>
                </a:solidFill>
                <a:latin typeface="メイリオ" panose="020B0604030504040204" pitchFamily="50" charset="-128"/>
                <a:ea typeface="メイリオ" panose="020B0604030504040204" pitchFamily="50" charset="-128"/>
                <a:cs typeface="Microsoft YaHei UI"/>
              </a:rPr>
              <a:t>よ</a:t>
            </a:r>
            <a:r>
              <a:rPr sz="900" b="1" dirty="0" err="1">
                <a:solidFill>
                  <a:srgbClr val="231F20"/>
                </a:solidFill>
                <a:latin typeface="メイリオ" panose="020B0604030504040204" pitchFamily="50" charset="-128"/>
                <a:ea typeface="メイリオ" panose="020B0604030504040204" pitchFamily="50" charset="-128"/>
                <a:cs typeface="Microsoft YaHei UI"/>
              </a:rPr>
              <a:t>り</a:t>
            </a:r>
            <a:r>
              <a:rPr sz="900" b="1" spc="30" dirty="0" err="1">
                <a:solidFill>
                  <a:srgbClr val="231F20"/>
                </a:solidFill>
                <a:latin typeface="メイリオ" panose="020B0604030504040204" pitchFamily="50" charset="-128"/>
                <a:ea typeface="メイリオ" panose="020B0604030504040204" pitchFamily="50" charset="-128"/>
                <a:cs typeface="Microsoft YaHei UI"/>
              </a:rPr>
              <a:t>ご</a:t>
            </a:r>
            <a:r>
              <a:rPr sz="900" b="1" spc="90" dirty="0" err="1">
                <a:solidFill>
                  <a:srgbClr val="231F20"/>
                </a:solidFill>
                <a:latin typeface="メイリオ" panose="020B0604030504040204" pitchFamily="50" charset="-128"/>
                <a:ea typeface="メイリオ" panose="020B0604030504040204" pitchFamily="50" charset="-128"/>
                <a:cs typeface="Microsoft YaHei UI"/>
              </a:rPr>
              <a:t>好評</a:t>
            </a:r>
            <a:r>
              <a:rPr sz="900" b="1" spc="70" dirty="0" err="1">
                <a:solidFill>
                  <a:srgbClr val="231F20"/>
                </a:solidFill>
                <a:latin typeface="メイリオ" panose="020B0604030504040204" pitchFamily="50" charset="-128"/>
                <a:ea typeface="メイリオ" panose="020B0604030504040204" pitchFamily="50" charset="-128"/>
                <a:cs typeface="Microsoft YaHei UI"/>
              </a:rPr>
              <a:t>い</a:t>
            </a:r>
            <a:r>
              <a:rPr sz="900" b="1" spc="55" dirty="0" err="1">
                <a:solidFill>
                  <a:srgbClr val="231F20"/>
                </a:solidFill>
                <a:latin typeface="メイリオ" panose="020B0604030504040204" pitchFamily="50" charset="-128"/>
                <a:ea typeface="メイリオ" panose="020B0604030504040204" pitchFamily="50" charset="-128"/>
                <a:cs typeface="Microsoft YaHei UI"/>
              </a:rPr>
              <a:t>た</a:t>
            </a:r>
            <a:r>
              <a:rPr sz="900" b="1" spc="70" dirty="0" err="1">
                <a:solidFill>
                  <a:srgbClr val="231F20"/>
                </a:solidFill>
                <a:latin typeface="メイリオ" panose="020B0604030504040204" pitchFamily="50" charset="-128"/>
                <a:ea typeface="メイリオ" panose="020B0604030504040204" pitchFamily="50" charset="-128"/>
                <a:cs typeface="Microsoft YaHei UI"/>
              </a:rPr>
              <a:t>だ</a:t>
            </a:r>
            <a:r>
              <a:rPr sz="900" b="1" spc="80" dirty="0" err="1">
                <a:solidFill>
                  <a:srgbClr val="231F20"/>
                </a:solidFill>
                <a:latin typeface="メイリオ" panose="020B0604030504040204" pitchFamily="50" charset="-128"/>
                <a:ea typeface="メイリオ" panose="020B0604030504040204" pitchFamily="50" charset="-128"/>
                <a:cs typeface="Microsoft YaHei UI"/>
              </a:rPr>
              <a:t>い</a:t>
            </a:r>
            <a:r>
              <a:rPr sz="900" b="1" spc="90" dirty="0" err="1">
                <a:solidFill>
                  <a:srgbClr val="231F20"/>
                </a:solidFill>
                <a:latin typeface="メイリオ" panose="020B0604030504040204" pitchFamily="50" charset="-128"/>
                <a:ea typeface="メイリオ" panose="020B0604030504040204" pitchFamily="50" charset="-128"/>
                <a:cs typeface="Microsoft YaHei UI"/>
              </a:rPr>
              <a:t>て</a:t>
            </a:r>
            <a:r>
              <a:rPr sz="900" b="1" spc="-10" dirty="0" err="1">
                <a:solidFill>
                  <a:srgbClr val="231F20"/>
                </a:solidFill>
                <a:latin typeface="メイリオ" panose="020B0604030504040204" pitchFamily="50" charset="-128"/>
                <a:ea typeface="メイリオ" panose="020B0604030504040204" pitchFamily="50" charset="-128"/>
                <a:cs typeface="Microsoft YaHei UI"/>
              </a:rPr>
              <a:t>お</a:t>
            </a:r>
            <a:r>
              <a:rPr sz="900" b="1" spc="-30" dirty="0" err="1">
                <a:solidFill>
                  <a:srgbClr val="231F20"/>
                </a:solidFill>
                <a:latin typeface="メイリオ" panose="020B0604030504040204" pitchFamily="50" charset="-128"/>
                <a:ea typeface="メイリオ" panose="020B0604030504040204" pitchFamily="50" charset="-128"/>
                <a:cs typeface="Microsoft YaHei UI"/>
              </a:rPr>
              <a:t>り</a:t>
            </a:r>
            <a:r>
              <a:rPr sz="900" b="1" spc="45" dirty="0" err="1">
                <a:solidFill>
                  <a:srgbClr val="231F20"/>
                </a:solidFill>
                <a:latin typeface="メイリオ" panose="020B0604030504040204" pitchFamily="50" charset="-128"/>
                <a:ea typeface="メイリオ" panose="020B0604030504040204" pitchFamily="50" charset="-128"/>
                <a:cs typeface="Microsoft YaHei UI"/>
              </a:rPr>
              <a:t>ま</a:t>
            </a:r>
            <a:r>
              <a:rPr sz="900" b="1" spc="80" dirty="0" err="1">
                <a:solidFill>
                  <a:srgbClr val="231F20"/>
                </a:solidFill>
                <a:latin typeface="メイリオ" panose="020B0604030504040204" pitchFamily="50" charset="-128"/>
                <a:ea typeface="メイリオ" panose="020B0604030504040204" pitchFamily="50" charset="-128"/>
                <a:cs typeface="Microsoft YaHei UI"/>
              </a:rPr>
              <a:t>す</a:t>
            </a:r>
            <a:r>
              <a:rPr sz="900" b="1" spc="80" dirty="0">
                <a:solidFill>
                  <a:srgbClr val="231F20"/>
                </a:solidFill>
                <a:latin typeface="メイリオ" panose="020B0604030504040204" pitchFamily="50" charset="-128"/>
                <a:ea typeface="メイリオ" panose="020B0604030504040204" pitchFamily="50" charset="-128"/>
                <a:cs typeface="Microsoft YaHei UI"/>
              </a:rPr>
              <a:t>。</a:t>
            </a:r>
            <a:endParaRPr sz="900" dirty="0">
              <a:latin typeface="メイリオ" panose="020B0604030504040204" pitchFamily="50" charset="-128"/>
              <a:ea typeface="メイリオ" panose="020B0604030504040204" pitchFamily="50" charset="-128"/>
              <a:cs typeface="Microsoft YaHei UI"/>
            </a:endParaRPr>
          </a:p>
        </p:txBody>
      </p:sp>
      <p:pic>
        <p:nvPicPr>
          <p:cNvPr id="5" name="object 5"/>
          <p:cNvPicPr/>
          <p:nvPr/>
        </p:nvPicPr>
        <p:blipFill>
          <a:blip r:embed="rId3" cstate="email">
            <a:extLst>
              <a:ext uri="{28A0092B-C50C-407E-A947-70E740481C1C}">
                <a14:useLocalDpi xmlns:a14="http://schemas.microsoft.com/office/drawing/2010/main"/>
              </a:ext>
            </a:extLst>
          </a:blip>
          <a:stretch>
            <a:fillRect/>
          </a:stretch>
        </p:blipFill>
        <p:spPr>
          <a:xfrm>
            <a:off x="7703997" y="2916110"/>
            <a:ext cx="2627998" cy="3779989"/>
          </a:xfrm>
          <a:prstGeom prst="rect">
            <a:avLst/>
          </a:prstGeom>
        </p:spPr>
      </p:pic>
      <p:sp>
        <p:nvSpPr>
          <p:cNvPr id="6" name="object 6"/>
          <p:cNvSpPr txBox="1"/>
          <p:nvPr/>
        </p:nvSpPr>
        <p:spPr>
          <a:xfrm>
            <a:off x="693898" y="1277362"/>
            <a:ext cx="7929402" cy="382156"/>
          </a:xfrm>
          <a:prstGeom prst="rect">
            <a:avLst/>
          </a:prstGeom>
        </p:spPr>
        <p:txBody>
          <a:bodyPr vert="horz" wrap="square" lIns="0" tIns="12700" rIns="0" bIns="0" rtlCol="0">
            <a:spAutoFit/>
          </a:bodyPr>
          <a:lstStyle/>
          <a:p>
            <a:pPr marL="12700">
              <a:lnSpc>
                <a:spcPct val="100000"/>
              </a:lnSpc>
              <a:spcBef>
                <a:spcPts val="100"/>
              </a:spcBef>
            </a:pPr>
            <a:r>
              <a:rPr sz="2400" b="1" spc="120" dirty="0">
                <a:solidFill>
                  <a:srgbClr val="231F20"/>
                </a:solidFill>
                <a:latin typeface="メイリオ" panose="020B0604030504040204" pitchFamily="50" charset="-128"/>
                <a:ea typeface="メイリオ" panose="020B0604030504040204" pitchFamily="50" charset="-128"/>
                <a:cs typeface="Yu Gothic UI"/>
              </a:rPr>
              <a:t>決</a:t>
            </a:r>
            <a:r>
              <a:rPr sz="2400" b="1" spc="85" dirty="0">
                <a:solidFill>
                  <a:srgbClr val="231F20"/>
                </a:solidFill>
                <a:latin typeface="メイリオ" panose="020B0604030504040204" pitchFamily="50" charset="-128"/>
                <a:ea typeface="メイリオ" panose="020B0604030504040204" pitchFamily="50" charset="-128"/>
                <a:cs typeface="Yu Gothic UI"/>
              </a:rPr>
              <a:t>済</a:t>
            </a:r>
            <a:r>
              <a:rPr sz="2400" b="1" spc="540" dirty="0">
                <a:solidFill>
                  <a:srgbClr val="231F20"/>
                </a:solidFill>
                <a:latin typeface="メイリオ" panose="020B0604030504040204" pitchFamily="50" charset="-128"/>
                <a:ea typeface="メイリオ" panose="020B0604030504040204" pitchFamily="50" charset="-128"/>
                <a:cs typeface="Yu Gothic UI"/>
              </a:rPr>
              <a:t>に</a:t>
            </a:r>
            <a:r>
              <a:rPr sz="2400" b="1" spc="180" dirty="0">
                <a:solidFill>
                  <a:srgbClr val="231F20"/>
                </a:solidFill>
                <a:latin typeface="メイリオ" panose="020B0604030504040204" pitchFamily="50" charset="-128"/>
                <a:ea typeface="メイリオ" panose="020B0604030504040204" pitchFamily="50" charset="-128"/>
                <a:cs typeface="Yu Gothic UI"/>
              </a:rPr>
              <a:t>必要</a:t>
            </a:r>
            <a:r>
              <a:rPr sz="2400" b="1" spc="170" dirty="0">
                <a:solidFill>
                  <a:srgbClr val="231F20"/>
                </a:solidFill>
                <a:latin typeface="メイリオ" panose="020B0604030504040204" pitchFamily="50" charset="-128"/>
                <a:ea typeface="メイリオ" panose="020B0604030504040204" pitchFamily="50" charset="-128"/>
                <a:cs typeface="Yu Gothic UI"/>
              </a:rPr>
              <a:t>な</a:t>
            </a:r>
            <a:r>
              <a:rPr sz="2400" b="1" spc="180" dirty="0">
                <a:solidFill>
                  <a:srgbClr val="231F20"/>
                </a:solidFill>
                <a:latin typeface="メイリオ" panose="020B0604030504040204" pitchFamily="50" charset="-128"/>
                <a:ea typeface="メイリオ" panose="020B0604030504040204" pitchFamily="50" charset="-128"/>
                <a:cs typeface="Yu Gothic UI"/>
              </a:rPr>
              <a:t>機</a:t>
            </a:r>
            <a:r>
              <a:rPr sz="2400" b="1" spc="175" dirty="0">
                <a:solidFill>
                  <a:srgbClr val="231F20"/>
                </a:solidFill>
                <a:latin typeface="メイリオ" panose="020B0604030504040204" pitchFamily="50" charset="-128"/>
                <a:ea typeface="メイリオ" panose="020B0604030504040204" pitchFamily="50" charset="-128"/>
                <a:cs typeface="Yu Gothic UI"/>
              </a:rPr>
              <a:t>器</a:t>
            </a:r>
            <a:r>
              <a:rPr sz="2400" b="1" spc="615" dirty="0">
                <a:solidFill>
                  <a:srgbClr val="231F20"/>
                </a:solidFill>
                <a:latin typeface="メイリオ" panose="020B0604030504040204" pitchFamily="50" charset="-128"/>
                <a:ea typeface="メイリオ" panose="020B0604030504040204" pitchFamily="50" charset="-128"/>
                <a:cs typeface="Yu Gothic UI"/>
              </a:rPr>
              <a:t>を</a:t>
            </a:r>
            <a:r>
              <a:rPr sz="2400" b="1" spc="120" dirty="0">
                <a:solidFill>
                  <a:srgbClr val="231F20"/>
                </a:solidFill>
                <a:latin typeface="メイリオ" panose="020B0604030504040204" pitchFamily="50" charset="-128"/>
                <a:ea typeface="メイリオ" panose="020B0604030504040204" pitchFamily="50" charset="-128"/>
                <a:cs typeface="Yu Gothic UI"/>
              </a:rPr>
              <a:t>通信環</a:t>
            </a:r>
            <a:r>
              <a:rPr sz="2400" b="1" spc="5" dirty="0">
                <a:solidFill>
                  <a:srgbClr val="231F20"/>
                </a:solidFill>
                <a:latin typeface="メイリオ" panose="020B0604030504040204" pitchFamily="50" charset="-128"/>
                <a:ea typeface="メイリオ" panose="020B0604030504040204" pitchFamily="50" charset="-128"/>
                <a:cs typeface="Yu Gothic UI"/>
              </a:rPr>
              <a:t>境</a:t>
            </a:r>
            <a:r>
              <a:rPr sz="2400" b="1" spc="645" dirty="0">
                <a:solidFill>
                  <a:srgbClr val="231F20"/>
                </a:solidFill>
                <a:latin typeface="メイリオ" panose="020B0604030504040204" pitchFamily="50" charset="-128"/>
                <a:ea typeface="メイリオ" panose="020B0604030504040204" pitchFamily="50" charset="-128"/>
                <a:cs typeface="Yu Gothic UI"/>
              </a:rPr>
              <a:t>と</a:t>
            </a:r>
            <a:r>
              <a:rPr sz="2400" b="1" spc="450" dirty="0">
                <a:solidFill>
                  <a:srgbClr val="231F20"/>
                </a:solidFill>
                <a:latin typeface="メイリオ" panose="020B0604030504040204" pitchFamily="50" charset="-128"/>
                <a:ea typeface="メイリオ" panose="020B0604030504040204" pitchFamily="50" charset="-128"/>
                <a:cs typeface="Yu Gothic UI"/>
              </a:rPr>
              <a:t>合</a:t>
            </a:r>
            <a:r>
              <a:rPr sz="2400" b="1" spc="409" dirty="0">
                <a:solidFill>
                  <a:srgbClr val="231F20"/>
                </a:solidFill>
                <a:latin typeface="メイリオ" panose="020B0604030504040204" pitchFamily="50" charset="-128"/>
                <a:ea typeface="メイリオ" panose="020B0604030504040204" pitchFamily="50" charset="-128"/>
                <a:cs typeface="Yu Gothic UI"/>
              </a:rPr>
              <a:t>わ</a:t>
            </a:r>
            <a:r>
              <a:rPr sz="2400" b="1" spc="405" dirty="0">
                <a:solidFill>
                  <a:srgbClr val="231F20"/>
                </a:solidFill>
                <a:latin typeface="メイリオ" panose="020B0604030504040204" pitchFamily="50" charset="-128"/>
                <a:ea typeface="メイリオ" panose="020B0604030504040204" pitchFamily="50" charset="-128"/>
                <a:cs typeface="Yu Gothic UI"/>
              </a:rPr>
              <a:t>せ</a:t>
            </a:r>
            <a:r>
              <a:rPr sz="2400" b="1" spc="300" dirty="0">
                <a:solidFill>
                  <a:srgbClr val="231F20"/>
                </a:solidFill>
                <a:latin typeface="メイリオ" panose="020B0604030504040204" pitchFamily="50" charset="-128"/>
                <a:ea typeface="メイリオ" panose="020B0604030504040204" pitchFamily="50" charset="-128"/>
                <a:cs typeface="Yu Gothic UI"/>
              </a:rPr>
              <a:t>て</a:t>
            </a:r>
            <a:r>
              <a:rPr sz="2400" b="1" spc="625" dirty="0">
                <a:solidFill>
                  <a:srgbClr val="231F20"/>
                </a:solidFill>
                <a:latin typeface="メイリオ" panose="020B0604030504040204" pitchFamily="50" charset="-128"/>
                <a:ea typeface="メイリオ" panose="020B0604030504040204" pitchFamily="50" charset="-128"/>
                <a:cs typeface="Yu Gothic UI"/>
              </a:rPr>
              <a:t>ご</a:t>
            </a:r>
            <a:r>
              <a:rPr sz="2400" b="1" spc="120" dirty="0">
                <a:solidFill>
                  <a:srgbClr val="231F20"/>
                </a:solidFill>
                <a:latin typeface="メイリオ" panose="020B0604030504040204" pitchFamily="50" charset="-128"/>
                <a:ea typeface="メイリオ" panose="020B0604030504040204" pitchFamily="50" charset="-128"/>
                <a:cs typeface="Yu Gothic UI"/>
              </a:rPr>
              <a:t>提供</a:t>
            </a:r>
            <a:endParaRPr sz="2400" dirty="0">
              <a:latin typeface="メイリオ" panose="020B0604030504040204" pitchFamily="50" charset="-128"/>
              <a:ea typeface="メイリオ" panose="020B0604030504040204" pitchFamily="50" charset="-128"/>
              <a:cs typeface="Yu Gothic UI"/>
            </a:endParaRPr>
          </a:p>
        </p:txBody>
      </p:sp>
      <p:sp>
        <p:nvSpPr>
          <p:cNvPr id="7" name="object 7"/>
          <p:cNvSpPr txBox="1"/>
          <p:nvPr/>
        </p:nvSpPr>
        <p:spPr>
          <a:xfrm>
            <a:off x="3188338" y="2216604"/>
            <a:ext cx="4250916" cy="1228541"/>
          </a:xfrm>
          <a:prstGeom prst="rect">
            <a:avLst/>
          </a:prstGeom>
        </p:spPr>
        <p:txBody>
          <a:bodyPr vert="horz" wrap="square" lIns="0" tIns="12700" rIns="0" bIns="0" rtlCol="0">
            <a:spAutoFit/>
          </a:bodyPr>
          <a:lstStyle/>
          <a:p>
            <a:pPr marL="12700">
              <a:lnSpc>
                <a:spcPct val="100000"/>
              </a:lnSpc>
              <a:spcBef>
                <a:spcPts val="100"/>
              </a:spcBef>
            </a:pPr>
            <a:r>
              <a:rPr sz="3000" b="1" spc="82" baseline="-2777" dirty="0" err="1">
                <a:solidFill>
                  <a:srgbClr val="231F20"/>
                </a:solidFill>
                <a:latin typeface="メイリオ" panose="020B0604030504040204" pitchFamily="50" charset="-128"/>
                <a:ea typeface="メイリオ" panose="020B0604030504040204" pitchFamily="50" charset="-128"/>
                <a:cs typeface="Arial MT"/>
              </a:rPr>
              <a:t>KDDI</a:t>
            </a:r>
            <a:r>
              <a:rPr sz="3000" b="1" spc="112" baseline="-2777" dirty="0" err="1">
                <a:solidFill>
                  <a:srgbClr val="231F20"/>
                </a:solidFill>
                <a:latin typeface="メイリオ" panose="020B0604030504040204" pitchFamily="50" charset="-128"/>
                <a:ea typeface="メイリオ" panose="020B0604030504040204" pitchFamily="50" charset="-128"/>
                <a:cs typeface="Arial MT"/>
              </a:rPr>
              <a:t>SIM</a:t>
            </a:r>
            <a:r>
              <a:rPr sz="1600" b="1" spc="65" dirty="0" err="1">
                <a:solidFill>
                  <a:srgbClr val="231F20"/>
                </a:solidFill>
                <a:latin typeface="メイリオ" panose="020B0604030504040204" pitchFamily="50" charset="-128"/>
                <a:ea typeface="メイリオ" panose="020B0604030504040204" pitchFamily="50" charset="-128"/>
                <a:cs typeface="Microsoft YaHei UI"/>
              </a:rPr>
              <a:t>が</a:t>
            </a:r>
            <a:r>
              <a:rPr sz="1600" b="1" spc="80" dirty="0" err="1">
                <a:solidFill>
                  <a:srgbClr val="231F20"/>
                </a:solidFill>
                <a:latin typeface="メイリオ" panose="020B0604030504040204" pitchFamily="50" charset="-128"/>
                <a:ea typeface="メイリオ" panose="020B0604030504040204" pitchFamily="50" charset="-128"/>
                <a:cs typeface="Microsoft YaHei UI"/>
              </a:rPr>
              <a:t>格納済み</a:t>
            </a:r>
            <a:r>
              <a:rPr sz="1600" b="1" spc="50" dirty="0" err="1">
                <a:solidFill>
                  <a:srgbClr val="231F20"/>
                </a:solidFill>
                <a:latin typeface="メイリオ" panose="020B0604030504040204" pitchFamily="50" charset="-128"/>
                <a:ea typeface="メイリオ" panose="020B0604030504040204" pitchFamily="50" charset="-128"/>
                <a:cs typeface="Microsoft YaHei UI"/>
              </a:rPr>
              <a:t>の</a:t>
            </a:r>
            <a:r>
              <a:rPr sz="1600" b="1" spc="25" dirty="0" err="1">
                <a:solidFill>
                  <a:srgbClr val="231F20"/>
                </a:solidFill>
                <a:latin typeface="メイリオ" panose="020B0604030504040204" pitchFamily="50" charset="-128"/>
                <a:ea typeface="メイリオ" panose="020B0604030504040204" pitchFamily="50" charset="-128"/>
                <a:cs typeface="Microsoft YaHei UI"/>
              </a:rPr>
              <a:t>た</a:t>
            </a:r>
            <a:r>
              <a:rPr sz="1600" b="1" spc="40" dirty="0" err="1">
                <a:solidFill>
                  <a:srgbClr val="231F20"/>
                </a:solidFill>
                <a:latin typeface="メイリオ" panose="020B0604030504040204" pitchFamily="50" charset="-128"/>
                <a:ea typeface="メイリオ" panose="020B0604030504040204" pitchFamily="50" charset="-128"/>
                <a:cs typeface="Microsoft YaHei UI"/>
              </a:rPr>
              <a:t>め</a:t>
            </a:r>
            <a:r>
              <a:rPr sz="1600" b="1" dirty="0">
                <a:solidFill>
                  <a:srgbClr val="231F20"/>
                </a:solidFill>
                <a:latin typeface="メイリオ" panose="020B0604030504040204" pitchFamily="50" charset="-128"/>
                <a:ea typeface="メイリオ" panose="020B0604030504040204" pitchFamily="50" charset="-128"/>
                <a:cs typeface="Microsoft YaHei UI"/>
              </a:rPr>
              <a:t>、</a:t>
            </a:r>
            <a:endParaRPr sz="1600" b="1" dirty="0">
              <a:latin typeface="メイリオ" panose="020B0604030504040204" pitchFamily="50" charset="-128"/>
              <a:ea typeface="メイリオ" panose="020B0604030504040204" pitchFamily="50" charset="-128"/>
              <a:cs typeface="Microsoft YaHei UI"/>
            </a:endParaRPr>
          </a:p>
          <a:p>
            <a:pPr marL="12700">
              <a:lnSpc>
                <a:spcPct val="100000"/>
              </a:lnSpc>
            </a:pPr>
            <a:r>
              <a:rPr sz="3000" b="1" spc="120" baseline="-2777" dirty="0">
                <a:solidFill>
                  <a:srgbClr val="231F20"/>
                </a:solidFill>
                <a:latin typeface="メイリオ" panose="020B0604030504040204" pitchFamily="50" charset="-128"/>
                <a:ea typeface="メイリオ" panose="020B0604030504040204" pitchFamily="50" charset="-128"/>
                <a:cs typeface="Arial MT"/>
              </a:rPr>
              <a:t>Wi-F</a:t>
            </a:r>
            <a:r>
              <a:rPr sz="3000" b="1" spc="-15" baseline="-2777" dirty="0">
                <a:solidFill>
                  <a:srgbClr val="231F20"/>
                </a:solidFill>
                <a:latin typeface="メイリオ" panose="020B0604030504040204" pitchFamily="50" charset="-128"/>
                <a:ea typeface="メイリオ" panose="020B0604030504040204" pitchFamily="50" charset="-128"/>
                <a:cs typeface="Arial MT"/>
              </a:rPr>
              <a:t>i</a:t>
            </a:r>
            <a:r>
              <a:rPr sz="1600" b="1" spc="-10" dirty="0">
                <a:solidFill>
                  <a:srgbClr val="231F20"/>
                </a:solidFill>
                <a:latin typeface="メイリオ" panose="020B0604030504040204" pitchFamily="50" charset="-128"/>
                <a:ea typeface="メイリオ" panose="020B0604030504040204" pitchFamily="50" charset="-128"/>
                <a:cs typeface="Microsoft YaHei UI"/>
              </a:rPr>
              <a:t>と</a:t>
            </a:r>
            <a:r>
              <a:rPr sz="1600" b="1" spc="80" dirty="0">
                <a:solidFill>
                  <a:srgbClr val="231F20"/>
                </a:solidFill>
                <a:latin typeface="メイリオ" panose="020B0604030504040204" pitchFamily="50" charset="-128"/>
                <a:ea typeface="メイリオ" panose="020B0604030504040204" pitchFamily="50" charset="-128"/>
                <a:cs typeface="Microsoft YaHei UI"/>
              </a:rPr>
              <a:t>比</a:t>
            </a:r>
            <a:r>
              <a:rPr sz="1600" b="1" spc="-65" dirty="0">
                <a:solidFill>
                  <a:srgbClr val="231F20"/>
                </a:solidFill>
                <a:latin typeface="メイリオ" panose="020B0604030504040204" pitchFamily="50" charset="-128"/>
                <a:ea typeface="メイリオ" panose="020B0604030504040204" pitchFamily="50" charset="-128"/>
                <a:cs typeface="Microsoft YaHei UI"/>
              </a:rPr>
              <a:t>較</a:t>
            </a:r>
            <a:r>
              <a:rPr sz="1600" b="1" spc="-30" dirty="0">
                <a:solidFill>
                  <a:srgbClr val="231F20"/>
                </a:solidFill>
                <a:latin typeface="メイリオ" panose="020B0604030504040204" pitchFamily="50" charset="-128"/>
                <a:ea typeface="メイリオ" panose="020B0604030504040204" pitchFamily="50" charset="-128"/>
                <a:cs typeface="Microsoft YaHei UI"/>
              </a:rPr>
              <a:t>し</a:t>
            </a:r>
            <a:r>
              <a:rPr sz="1600" b="1" spc="65" dirty="0">
                <a:solidFill>
                  <a:srgbClr val="231F20"/>
                </a:solidFill>
                <a:latin typeface="メイリオ" panose="020B0604030504040204" pitchFamily="50" charset="-128"/>
                <a:ea typeface="メイリオ" panose="020B0604030504040204" pitchFamily="50" charset="-128"/>
                <a:cs typeface="Microsoft YaHei UI"/>
              </a:rPr>
              <a:t>て</a:t>
            </a:r>
            <a:r>
              <a:rPr sz="1600" b="1" spc="80" dirty="0">
                <a:solidFill>
                  <a:srgbClr val="231F20"/>
                </a:solidFill>
                <a:latin typeface="メイリオ" panose="020B0604030504040204" pitchFamily="50" charset="-128"/>
                <a:ea typeface="メイリオ" panose="020B0604030504040204" pitchFamily="50" charset="-128"/>
                <a:cs typeface="Microsoft YaHei UI"/>
              </a:rPr>
              <a:t>安</a:t>
            </a:r>
            <a:r>
              <a:rPr sz="1600" b="1" spc="-65" dirty="0">
                <a:solidFill>
                  <a:srgbClr val="231F20"/>
                </a:solidFill>
                <a:latin typeface="メイリオ" panose="020B0604030504040204" pitchFamily="50" charset="-128"/>
                <a:ea typeface="メイリオ" panose="020B0604030504040204" pitchFamily="50" charset="-128"/>
                <a:cs typeface="Microsoft YaHei UI"/>
              </a:rPr>
              <a:t>定</a:t>
            </a:r>
            <a:r>
              <a:rPr sz="1600" b="1" spc="-45" dirty="0">
                <a:solidFill>
                  <a:srgbClr val="231F20"/>
                </a:solidFill>
                <a:latin typeface="メイリオ" panose="020B0604030504040204" pitchFamily="50" charset="-128"/>
                <a:ea typeface="メイリオ" panose="020B0604030504040204" pitchFamily="50" charset="-128"/>
                <a:cs typeface="Microsoft YaHei UI"/>
              </a:rPr>
              <a:t>し</a:t>
            </a:r>
            <a:r>
              <a:rPr sz="1600" b="1" spc="45" dirty="0">
                <a:solidFill>
                  <a:srgbClr val="231F20"/>
                </a:solidFill>
                <a:latin typeface="メイリオ" panose="020B0604030504040204" pitchFamily="50" charset="-128"/>
                <a:ea typeface="メイリオ" panose="020B0604030504040204" pitchFamily="50" charset="-128"/>
                <a:cs typeface="Microsoft YaHei UI"/>
              </a:rPr>
              <a:t>た</a:t>
            </a:r>
            <a:r>
              <a:rPr sz="1600" b="1" spc="80" dirty="0">
                <a:solidFill>
                  <a:srgbClr val="231F20"/>
                </a:solidFill>
                <a:latin typeface="メイリオ" panose="020B0604030504040204" pitchFamily="50" charset="-128"/>
                <a:ea typeface="メイリオ" panose="020B0604030504040204" pitchFamily="50" charset="-128"/>
                <a:cs typeface="Microsoft YaHei UI"/>
              </a:rPr>
              <a:t>通信環</a:t>
            </a:r>
            <a:r>
              <a:rPr sz="1600" b="1" spc="35" dirty="0">
                <a:solidFill>
                  <a:srgbClr val="231F20"/>
                </a:solidFill>
                <a:latin typeface="メイリオ" panose="020B0604030504040204" pitchFamily="50" charset="-128"/>
                <a:ea typeface="メイリオ" panose="020B0604030504040204" pitchFamily="50" charset="-128"/>
                <a:cs typeface="Microsoft YaHei UI"/>
              </a:rPr>
              <a:t>境を</a:t>
            </a:r>
            <a:r>
              <a:rPr sz="1600" b="1" spc="80" dirty="0">
                <a:solidFill>
                  <a:srgbClr val="231F20"/>
                </a:solidFill>
                <a:latin typeface="メイリオ" panose="020B0604030504040204" pitchFamily="50" charset="-128"/>
                <a:ea typeface="メイリオ" panose="020B0604030504040204" pitchFamily="50" charset="-128"/>
                <a:cs typeface="Microsoft YaHei UI"/>
              </a:rPr>
              <a:t>提供</a:t>
            </a:r>
            <a:endParaRPr sz="1600" b="1" dirty="0">
              <a:latin typeface="メイリオ" panose="020B0604030504040204" pitchFamily="50" charset="-128"/>
              <a:ea typeface="メイリオ" panose="020B0604030504040204" pitchFamily="50" charset="-128"/>
              <a:cs typeface="Microsoft YaHei UI"/>
            </a:endParaRPr>
          </a:p>
          <a:p>
            <a:pPr marL="12700">
              <a:lnSpc>
                <a:spcPct val="100000"/>
              </a:lnSpc>
              <a:spcBef>
                <a:spcPts val="445"/>
              </a:spcBef>
            </a:pPr>
            <a:endParaRPr lang="en-US" sz="1350" b="1" spc="277" baseline="3086" dirty="0">
              <a:solidFill>
                <a:srgbClr val="231F20"/>
              </a:solidFill>
              <a:latin typeface="メイリオ" panose="020B0604030504040204" pitchFamily="50" charset="-128"/>
              <a:ea typeface="メイリオ" panose="020B0604030504040204" pitchFamily="50" charset="-128"/>
              <a:cs typeface="Microsoft YaHei UI"/>
            </a:endParaRPr>
          </a:p>
          <a:p>
            <a:pPr marL="12700">
              <a:lnSpc>
                <a:spcPct val="100000"/>
              </a:lnSpc>
              <a:spcBef>
                <a:spcPts val="445"/>
              </a:spcBef>
            </a:pPr>
            <a:r>
              <a:rPr sz="1350" b="1" spc="277" baseline="3086" dirty="0">
                <a:solidFill>
                  <a:srgbClr val="231F20"/>
                </a:solidFill>
                <a:latin typeface="メイリオ" panose="020B0604030504040204" pitchFamily="50" charset="-128"/>
                <a:ea typeface="メイリオ" panose="020B0604030504040204" pitchFamily="50" charset="-128"/>
                <a:cs typeface="Microsoft YaHei UI"/>
              </a:rPr>
              <a:t>※</a:t>
            </a:r>
            <a:r>
              <a:rPr sz="1350" b="1" spc="67" baseline="3086" dirty="0" err="1">
                <a:solidFill>
                  <a:srgbClr val="231F20"/>
                </a:solidFill>
                <a:latin typeface="メイリオ" panose="020B0604030504040204" pitchFamily="50" charset="-128"/>
                <a:ea typeface="メイリオ" panose="020B0604030504040204" pitchFamily="50" charset="-128"/>
                <a:cs typeface="Microsoft YaHei UI"/>
              </a:rPr>
              <a:t>他社端</a:t>
            </a:r>
            <a:r>
              <a:rPr sz="1350" b="1" spc="52" baseline="3086" dirty="0" err="1">
                <a:solidFill>
                  <a:srgbClr val="231F20"/>
                </a:solidFill>
                <a:latin typeface="メイリオ" panose="020B0604030504040204" pitchFamily="50" charset="-128"/>
                <a:ea typeface="メイリオ" panose="020B0604030504040204" pitchFamily="50" charset="-128"/>
                <a:cs typeface="Microsoft YaHei UI"/>
              </a:rPr>
              <a:t>末</a:t>
            </a:r>
            <a:r>
              <a:rPr sz="1350" b="1" spc="30" baseline="3086" dirty="0" err="1">
                <a:solidFill>
                  <a:srgbClr val="231F20"/>
                </a:solidFill>
                <a:latin typeface="メイリオ" panose="020B0604030504040204" pitchFamily="50" charset="-128"/>
                <a:ea typeface="メイリオ" panose="020B0604030504040204" pitchFamily="50" charset="-128"/>
                <a:cs typeface="Microsoft YaHei UI"/>
              </a:rPr>
              <a:t>は</a:t>
            </a:r>
            <a:r>
              <a:rPr sz="1350" b="1" spc="-607" baseline="3086" dirty="0" err="1">
                <a:solidFill>
                  <a:srgbClr val="231F20"/>
                </a:solidFill>
                <a:latin typeface="メイリオ" panose="020B0604030504040204" pitchFamily="50" charset="-128"/>
                <a:ea typeface="メイリオ" panose="020B0604030504040204" pitchFamily="50" charset="-128"/>
                <a:cs typeface="Microsoft YaHei UI"/>
              </a:rPr>
              <a:t>、</a:t>
            </a:r>
            <a:r>
              <a:rPr sz="1350" b="1" spc="67" baseline="3086" dirty="0" err="1">
                <a:solidFill>
                  <a:srgbClr val="231F20"/>
                </a:solidFill>
                <a:latin typeface="メイリオ" panose="020B0604030504040204" pitchFamily="50" charset="-128"/>
                <a:ea typeface="メイリオ" panose="020B0604030504040204" pitchFamily="50" charset="-128"/>
                <a:cs typeface="Microsoft YaHei UI"/>
              </a:rPr>
              <a:t>通信環</a:t>
            </a:r>
            <a:r>
              <a:rPr sz="1350" b="1" spc="22" baseline="3086" dirty="0" err="1">
                <a:solidFill>
                  <a:srgbClr val="231F20"/>
                </a:solidFill>
                <a:latin typeface="メイリオ" panose="020B0604030504040204" pitchFamily="50" charset="-128"/>
                <a:ea typeface="メイリオ" panose="020B0604030504040204" pitchFamily="50" charset="-128"/>
                <a:cs typeface="Microsoft YaHei UI"/>
              </a:rPr>
              <a:t>境を</a:t>
            </a:r>
            <a:r>
              <a:rPr sz="1350" b="1" spc="67" baseline="3086" dirty="0" err="1">
                <a:solidFill>
                  <a:srgbClr val="231F20"/>
                </a:solidFill>
                <a:latin typeface="メイリオ" panose="020B0604030504040204" pitchFamily="50" charset="-128"/>
                <a:ea typeface="メイリオ" panose="020B0604030504040204" pitchFamily="50" charset="-128"/>
                <a:cs typeface="Microsoft YaHei UI"/>
              </a:rPr>
              <a:t>加盟店手</a:t>
            </a:r>
            <a:r>
              <a:rPr sz="1350" b="1" spc="-15" baseline="3086" dirty="0" err="1">
                <a:solidFill>
                  <a:srgbClr val="231F20"/>
                </a:solidFill>
                <a:latin typeface="メイリオ" panose="020B0604030504040204" pitchFamily="50" charset="-128"/>
                <a:ea typeface="メイリオ" panose="020B0604030504040204" pitchFamily="50" charset="-128"/>
                <a:cs typeface="Microsoft YaHei UI"/>
              </a:rPr>
              <a:t>配</a:t>
            </a:r>
            <a:r>
              <a:rPr sz="1350" b="1" spc="-22" baseline="3086" dirty="0" err="1">
                <a:solidFill>
                  <a:srgbClr val="231F20"/>
                </a:solidFill>
                <a:latin typeface="メイリオ" panose="020B0604030504040204" pitchFamily="50" charset="-128"/>
                <a:ea typeface="メイリオ" panose="020B0604030504040204" pitchFamily="50" charset="-128"/>
                <a:cs typeface="Microsoft YaHei UI"/>
              </a:rPr>
              <a:t>と</a:t>
            </a:r>
            <a:r>
              <a:rPr sz="1350" b="1" baseline="3086" dirty="0" err="1">
                <a:solidFill>
                  <a:srgbClr val="231F20"/>
                </a:solidFill>
                <a:latin typeface="メイリオ" panose="020B0604030504040204" pitchFamily="50" charset="-128"/>
                <a:ea typeface="メイリオ" panose="020B0604030504040204" pitchFamily="50" charset="-128"/>
                <a:cs typeface="Microsoft YaHei UI"/>
              </a:rPr>
              <a:t>す</a:t>
            </a:r>
            <a:r>
              <a:rPr sz="1350" b="1" spc="-7" baseline="3086" dirty="0" err="1">
                <a:solidFill>
                  <a:srgbClr val="231F20"/>
                </a:solidFill>
                <a:latin typeface="メイリオ" panose="020B0604030504040204" pitchFamily="50" charset="-128"/>
                <a:ea typeface="メイリオ" panose="020B0604030504040204" pitchFamily="50" charset="-128"/>
                <a:cs typeface="Microsoft YaHei UI"/>
              </a:rPr>
              <a:t>る</a:t>
            </a:r>
            <a:r>
              <a:rPr sz="1350" b="1" spc="37" baseline="3086" dirty="0" err="1">
                <a:solidFill>
                  <a:srgbClr val="231F20"/>
                </a:solidFill>
                <a:latin typeface="メイリオ" panose="020B0604030504040204" pitchFamily="50" charset="-128"/>
                <a:ea typeface="メイリオ" panose="020B0604030504040204" pitchFamily="50" charset="-128"/>
                <a:cs typeface="Microsoft YaHei UI"/>
              </a:rPr>
              <a:t>ケ</a:t>
            </a:r>
            <a:r>
              <a:rPr sz="1350" b="1" spc="22" baseline="3086" dirty="0" err="1">
                <a:solidFill>
                  <a:srgbClr val="231F20"/>
                </a:solidFill>
                <a:latin typeface="メイリオ" panose="020B0604030504040204" pitchFamily="50" charset="-128"/>
                <a:ea typeface="メイリオ" panose="020B0604030504040204" pitchFamily="50" charset="-128"/>
                <a:cs typeface="Microsoft YaHei UI"/>
              </a:rPr>
              <a:t>ー</a:t>
            </a:r>
            <a:r>
              <a:rPr sz="1350" b="1" spc="15" baseline="3086" dirty="0" err="1">
                <a:solidFill>
                  <a:srgbClr val="231F20"/>
                </a:solidFill>
                <a:latin typeface="メイリオ" panose="020B0604030504040204" pitchFamily="50" charset="-128"/>
                <a:ea typeface="メイリオ" panose="020B0604030504040204" pitchFamily="50" charset="-128"/>
                <a:cs typeface="Microsoft YaHei UI"/>
              </a:rPr>
              <a:t>ス</a:t>
            </a:r>
            <a:r>
              <a:rPr sz="1350" b="1" spc="52" baseline="3086" dirty="0" err="1">
                <a:solidFill>
                  <a:srgbClr val="231F20"/>
                </a:solidFill>
                <a:latin typeface="メイリオ" panose="020B0604030504040204" pitchFamily="50" charset="-128"/>
                <a:ea typeface="メイリオ" panose="020B0604030504040204" pitchFamily="50" charset="-128"/>
                <a:cs typeface="Microsoft YaHei UI"/>
              </a:rPr>
              <a:t>が</a:t>
            </a:r>
            <a:r>
              <a:rPr sz="1350" b="1" spc="67" baseline="3086" dirty="0" err="1">
                <a:solidFill>
                  <a:srgbClr val="231F20"/>
                </a:solidFill>
                <a:latin typeface="メイリオ" panose="020B0604030504040204" pitchFamily="50" charset="-128"/>
                <a:ea typeface="メイリオ" panose="020B0604030504040204" pitchFamily="50" charset="-128"/>
                <a:cs typeface="Microsoft YaHei UI"/>
              </a:rPr>
              <a:t>多</a:t>
            </a:r>
            <a:r>
              <a:rPr sz="1350" b="1" spc="-607" baseline="3086" dirty="0" err="1">
                <a:solidFill>
                  <a:srgbClr val="231F20"/>
                </a:solidFill>
                <a:latin typeface="メイリオ" panose="020B0604030504040204" pitchFamily="50" charset="-128"/>
                <a:ea typeface="メイリオ" panose="020B0604030504040204" pitchFamily="50" charset="-128"/>
                <a:cs typeface="Microsoft YaHei UI"/>
              </a:rPr>
              <a:t>い</a:t>
            </a:r>
            <a:r>
              <a:rPr sz="1350" b="1" spc="67" baseline="3086" dirty="0" err="1">
                <a:solidFill>
                  <a:srgbClr val="231F20"/>
                </a:solidFill>
                <a:latin typeface="メイリオ" panose="020B0604030504040204" pitchFamily="50" charset="-128"/>
                <a:ea typeface="メイリオ" panose="020B0604030504040204" pitchFamily="50" charset="-128"/>
                <a:cs typeface="Microsoft YaHei UI"/>
              </a:rPr>
              <a:t>（</a:t>
            </a:r>
            <a:r>
              <a:rPr sz="1100" b="1" spc="45" dirty="0" err="1">
                <a:solidFill>
                  <a:srgbClr val="231F20"/>
                </a:solidFill>
                <a:latin typeface="メイリオ" panose="020B0604030504040204" pitchFamily="50" charset="-128"/>
                <a:ea typeface="メイリオ" panose="020B0604030504040204" pitchFamily="50" charset="-128"/>
                <a:cs typeface="Arial MT"/>
              </a:rPr>
              <a:t>Wi-Fi</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a:t>
            </a:r>
            <a:endParaRPr lang="en-US" sz="1350" b="1" spc="67" baseline="3086" dirty="0">
              <a:solidFill>
                <a:srgbClr val="231F20"/>
              </a:solidFill>
              <a:latin typeface="メイリオ" panose="020B0604030504040204" pitchFamily="50" charset="-128"/>
              <a:ea typeface="メイリオ" panose="020B0604030504040204" pitchFamily="50" charset="-128"/>
              <a:cs typeface="Microsoft YaHei UI"/>
            </a:endParaRPr>
          </a:p>
          <a:p>
            <a:pPr marL="12700">
              <a:lnSpc>
                <a:spcPct val="100000"/>
              </a:lnSpc>
              <a:spcBef>
                <a:spcPts val="445"/>
              </a:spcBef>
            </a:pPr>
            <a:endParaRPr lang="en-US" sz="1350" b="1" baseline="3086" dirty="0">
              <a:latin typeface="メイリオ" panose="020B0604030504040204" pitchFamily="50" charset="-128"/>
              <a:ea typeface="メイリオ" panose="020B0604030504040204" pitchFamily="50" charset="-128"/>
              <a:cs typeface="Microsoft YaHei UI"/>
            </a:endParaRPr>
          </a:p>
        </p:txBody>
      </p:sp>
      <p:sp>
        <p:nvSpPr>
          <p:cNvPr id="8" name="object 8"/>
          <p:cNvSpPr txBox="1"/>
          <p:nvPr/>
        </p:nvSpPr>
        <p:spPr>
          <a:xfrm>
            <a:off x="681706" y="3913174"/>
            <a:ext cx="6757548" cy="1370247"/>
          </a:xfrm>
          <a:prstGeom prst="rect">
            <a:avLst/>
          </a:prstGeom>
        </p:spPr>
        <p:txBody>
          <a:bodyPr vert="horz" wrap="square" lIns="0" tIns="213995" rIns="0" bIns="0" rtlCol="0">
            <a:spAutoFit/>
          </a:bodyPr>
          <a:lstStyle/>
          <a:p>
            <a:pPr marL="12700">
              <a:lnSpc>
                <a:spcPct val="100000"/>
              </a:lnSpc>
              <a:spcBef>
                <a:spcPts val="1685"/>
              </a:spcBef>
            </a:pPr>
            <a:r>
              <a:rPr sz="2400" b="1" spc="670" dirty="0">
                <a:solidFill>
                  <a:srgbClr val="231F20"/>
                </a:solidFill>
                <a:latin typeface="メイリオ" panose="020B0604030504040204" pitchFamily="50" charset="-128"/>
                <a:ea typeface="メイリオ" panose="020B0604030504040204" pitchFamily="50" charset="-128"/>
                <a:cs typeface="Yu Gothic UI"/>
              </a:rPr>
              <a:t>レ</a:t>
            </a:r>
            <a:r>
              <a:rPr sz="2400" b="1" spc="565" dirty="0">
                <a:solidFill>
                  <a:srgbClr val="231F20"/>
                </a:solidFill>
                <a:latin typeface="メイリオ" panose="020B0604030504040204" pitchFamily="50" charset="-128"/>
                <a:ea typeface="メイリオ" panose="020B0604030504040204" pitchFamily="50" charset="-128"/>
                <a:cs typeface="Yu Gothic UI"/>
              </a:rPr>
              <a:t>ン</a:t>
            </a:r>
            <a:r>
              <a:rPr sz="2400" b="1" spc="600" dirty="0">
                <a:solidFill>
                  <a:srgbClr val="231F20"/>
                </a:solidFill>
                <a:latin typeface="メイリオ" panose="020B0604030504040204" pitchFamily="50" charset="-128"/>
                <a:ea typeface="メイリオ" panose="020B0604030504040204" pitchFamily="50" charset="-128"/>
                <a:cs typeface="Yu Gothic UI"/>
              </a:rPr>
              <a:t>タ</a:t>
            </a:r>
            <a:r>
              <a:rPr sz="2400" b="1" spc="285" dirty="0">
                <a:solidFill>
                  <a:srgbClr val="231F20"/>
                </a:solidFill>
                <a:latin typeface="メイリオ" panose="020B0604030504040204" pitchFamily="50" charset="-128"/>
                <a:ea typeface="メイリオ" panose="020B0604030504040204" pitchFamily="50" charset="-128"/>
                <a:cs typeface="Yu Gothic UI"/>
              </a:rPr>
              <a:t>ル</a:t>
            </a:r>
            <a:r>
              <a:rPr sz="2400" b="1" spc="315" dirty="0">
                <a:solidFill>
                  <a:srgbClr val="231F20"/>
                </a:solidFill>
                <a:latin typeface="メイリオ" panose="020B0604030504040204" pitchFamily="50" charset="-128"/>
                <a:ea typeface="メイリオ" panose="020B0604030504040204" pitchFamily="50" charset="-128"/>
                <a:cs typeface="Yu Gothic UI"/>
              </a:rPr>
              <a:t>料</a:t>
            </a:r>
            <a:r>
              <a:rPr sz="2400" b="1" spc="-480" dirty="0">
                <a:solidFill>
                  <a:srgbClr val="231F20"/>
                </a:solidFill>
                <a:latin typeface="メイリオ" panose="020B0604030504040204" pitchFamily="50" charset="-128"/>
                <a:ea typeface="メイリオ" panose="020B0604030504040204" pitchFamily="50" charset="-128"/>
                <a:cs typeface="Yu Gothic UI"/>
              </a:rPr>
              <a:t>金</a:t>
            </a:r>
            <a:r>
              <a:rPr sz="2400" b="1" spc="720" dirty="0">
                <a:solidFill>
                  <a:srgbClr val="231F20"/>
                </a:solidFill>
                <a:latin typeface="メイリオ" panose="020B0604030504040204" pitchFamily="50" charset="-128"/>
                <a:ea typeface="メイリオ" panose="020B0604030504040204" pitchFamily="50" charset="-128"/>
                <a:cs typeface="Yu Gothic UI"/>
              </a:rPr>
              <a:t>・</a:t>
            </a:r>
            <a:r>
              <a:rPr sz="2400" b="1" spc="120" dirty="0">
                <a:solidFill>
                  <a:srgbClr val="231F20"/>
                </a:solidFill>
                <a:latin typeface="メイリオ" panose="020B0604030504040204" pitchFamily="50" charset="-128"/>
                <a:ea typeface="メイリオ" panose="020B0604030504040204" pitchFamily="50" charset="-128"/>
                <a:cs typeface="Yu Gothic UI"/>
              </a:rPr>
              <a:t>決済手数</a:t>
            </a:r>
            <a:r>
              <a:rPr sz="2400" b="1" spc="114" dirty="0">
                <a:solidFill>
                  <a:srgbClr val="231F20"/>
                </a:solidFill>
                <a:latin typeface="メイリオ" panose="020B0604030504040204" pitchFamily="50" charset="-128"/>
                <a:ea typeface="メイリオ" panose="020B0604030504040204" pitchFamily="50" charset="-128"/>
                <a:cs typeface="Yu Gothic UI"/>
              </a:rPr>
              <a:t>料</a:t>
            </a:r>
            <a:r>
              <a:rPr sz="2400" b="1" spc="615" dirty="0">
                <a:solidFill>
                  <a:srgbClr val="231F20"/>
                </a:solidFill>
                <a:latin typeface="メイリオ" panose="020B0604030504040204" pitchFamily="50" charset="-128"/>
                <a:ea typeface="メイリオ" panose="020B0604030504040204" pitchFamily="50" charset="-128"/>
                <a:cs typeface="Yu Gothic UI"/>
              </a:rPr>
              <a:t>を</a:t>
            </a:r>
            <a:r>
              <a:rPr sz="2400" b="1" spc="120" dirty="0">
                <a:solidFill>
                  <a:srgbClr val="231F20"/>
                </a:solidFill>
                <a:latin typeface="メイリオ" panose="020B0604030504040204" pitchFamily="50" charset="-128"/>
                <a:ea typeface="メイリオ" panose="020B0604030504040204" pitchFamily="50" charset="-128"/>
                <a:cs typeface="Yu Gothic UI"/>
              </a:rPr>
              <a:t>安</a:t>
            </a:r>
            <a:r>
              <a:rPr sz="2400" b="1" spc="85" dirty="0">
                <a:solidFill>
                  <a:srgbClr val="231F20"/>
                </a:solidFill>
                <a:latin typeface="メイリオ" panose="020B0604030504040204" pitchFamily="50" charset="-128"/>
                <a:ea typeface="メイリオ" panose="020B0604030504040204" pitchFamily="50" charset="-128"/>
                <a:cs typeface="Yu Gothic UI"/>
              </a:rPr>
              <a:t>価</a:t>
            </a:r>
            <a:r>
              <a:rPr sz="2400" b="1" spc="475" dirty="0">
                <a:solidFill>
                  <a:srgbClr val="231F20"/>
                </a:solidFill>
                <a:latin typeface="メイリオ" panose="020B0604030504040204" pitchFamily="50" charset="-128"/>
                <a:ea typeface="メイリオ" panose="020B0604030504040204" pitchFamily="50" charset="-128"/>
                <a:cs typeface="Yu Gothic UI"/>
              </a:rPr>
              <a:t>に</a:t>
            </a:r>
            <a:r>
              <a:rPr sz="2400" b="1" spc="625" dirty="0">
                <a:solidFill>
                  <a:srgbClr val="231F20"/>
                </a:solidFill>
                <a:latin typeface="メイリオ" panose="020B0604030504040204" pitchFamily="50" charset="-128"/>
                <a:ea typeface="メイリオ" panose="020B0604030504040204" pitchFamily="50" charset="-128"/>
                <a:cs typeface="Yu Gothic UI"/>
              </a:rPr>
              <a:t>ご</a:t>
            </a:r>
            <a:r>
              <a:rPr sz="2400" b="1" spc="120" dirty="0">
                <a:solidFill>
                  <a:srgbClr val="231F20"/>
                </a:solidFill>
                <a:latin typeface="メイリオ" panose="020B0604030504040204" pitchFamily="50" charset="-128"/>
                <a:ea typeface="メイリオ" panose="020B0604030504040204" pitchFamily="50" charset="-128"/>
                <a:cs typeface="Yu Gothic UI"/>
              </a:rPr>
              <a:t>提供</a:t>
            </a:r>
            <a:endParaRPr sz="2400" dirty="0">
              <a:latin typeface="メイリオ" panose="020B0604030504040204" pitchFamily="50" charset="-128"/>
              <a:ea typeface="メイリオ" panose="020B0604030504040204" pitchFamily="50" charset="-128"/>
              <a:cs typeface="Yu Gothic UI"/>
            </a:endParaRPr>
          </a:p>
          <a:p>
            <a:pPr marL="24765">
              <a:lnSpc>
                <a:spcPct val="100000"/>
              </a:lnSpc>
              <a:spcBef>
                <a:spcPts val="595"/>
              </a:spcBef>
            </a:pPr>
            <a:r>
              <a:rPr sz="900" b="1" spc="155" dirty="0">
                <a:solidFill>
                  <a:srgbClr val="231F20"/>
                </a:solidFill>
                <a:latin typeface="メイリオ" panose="020B0604030504040204" pitchFamily="50" charset="-128"/>
                <a:ea typeface="メイリオ" panose="020B0604030504040204" pitchFamily="50" charset="-128"/>
                <a:cs typeface="Microsoft YaHei UI"/>
              </a:rPr>
              <a:t>※</a:t>
            </a:r>
            <a:r>
              <a:rPr sz="900" b="1" spc="20" dirty="0">
                <a:solidFill>
                  <a:srgbClr val="231F20"/>
                </a:solidFill>
                <a:latin typeface="メイリオ" panose="020B0604030504040204" pitchFamily="50" charset="-128"/>
                <a:ea typeface="メイリオ" panose="020B0604030504040204" pitchFamily="50" charset="-128"/>
                <a:cs typeface="Microsoft YaHei UI"/>
              </a:rPr>
              <a:t>イ</a:t>
            </a:r>
            <a:r>
              <a:rPr sz="900" b="1" spc="10" dirty="0">
                <a:solidFill>
                  <a:srgbClr val="231F20"/>
                </a:solidFill>
                <a:latin typeface="メイリオ" panose="020B0604030504040204" pitchFamily="50" charset="-128"/>
                <a:ea typeface="メイリオ" panose="020B0604030504040204" pitchFamily="50" charset="-128"/>
                <a:cs typeface="Microsoft YaHei UI"/>
              </a:rPr>
              <a:t>ベ</a:t>
            </a:r>
            <a:r>
              <a:rPr sz="900" b="1" spc="-160" dirty="0">
                <a:solidFill>
                  <a:srgbClr val="231F20"/>
                </a:solidFill>
                <a:latin typeface="メイリオ" panose="020B0604030504040204" pitchFamily="50" charset="-128"/>
                <a:ea typeface="メイリオ" panose="020B0604030504040204" pitchFamily="50" charset="-128"/>
                <a:cs typeface="Microsoft YaHei UI"/>
              </a:rPr>
              <a:t>ン</a:t>
            </a:r>
            <a:r>
              <a:rPr sz="900" b="1" spc="10" dirty="0">
                <a:solidFill>
                  <a:srgbClr val="231F20"/>
                </a:solidFill>
                <a:latin typeface="メイリオ" panose="020B0604030504040204" pitchFamily="50" charset="-128"/>
                <a:ea typeface="メイリオ" panose="020B0604030504040204" pitchFamily="50" charset="-128"/>
                <a:cs typeface="Microsoft YaHei UI"/>
              </a:rPr>
              <a:t>ト</a:t>
            </a:r>
            <a:r>
              <a:rPr sz="900" b="1" spc="45" dirty="0">
                <a:solidFill>
                  <a:srgbClr val="231F20"/>
                </a:solidFill>
                <a:latin typeface="メイリオ" panose="020B0604030504040204" pitchFamily="50" charset="-128"/>
                <a:ea typeface="メイリオ" panose="020B0604030504040204" pitchFamily="50" charset="-128"/>
                <a:cs typeface="Microsoft YaHei UI"/>
              </a:rPr>
              <a:t>開</a:t>
            </a:r>
            <a:r>
              <a:rPr sz="900" b="1" spc="30" dirty="0">
                <a:solidFill>
                  <a:srgbClr val="231F20"/>
                </a:solidFill>
                <a:latin typeface="メイリオ" panose="020B0604030504040204" pitchFamily="50" charset="-128"/>
                <a:ea typeface="メイリオ" panose="020B0604030504040204" pitchFamily="50" charset="-128"/>
                <a:cs typeface="Microsoft YaHei UI"/>
              </a:rPr>
              <a:t>催日</a:t>
            </a:r>
            <a:r>
              <a:rPr sz="900" b="1" spc="-185" dirty="0">
                <a:solidFill>
                  <a:srgbClr val="231F20"/>
                </a:solidFill>
                <a:latin typeface="メイリオ" panose="020B0604030504040204" pitchFamily="50" charset="-128"/>
                <a:ea typeface="メイリオ" panose="020B0604030504040204" pitchFamily="50" charset="-128"/>
                <a:cs typeface="Microsoft YaHei UI"/>
              </a:rPr>
              <a:t>数</a:t>
            </a:r>
            <a:r>
              <a:rPr sz="900" b="1" spc="965" dirty="0">
                <a:solidFill>
                  <a:srgbClr val="231F20"/>
                </a:solidFill>
                <a:latin typeface="メイリオ" panose="020B0604030504040204" pitchFamily="50" charset="-128"/>
                <a:ea typeface="メイリオ" panose="020B0604030504040204" pitchFamily="50" charset="-128"/>
                <a:cs typeface="Microsoft YaHei UI"/>
              </a:rPr>
              <a:t>・</a:t>
            </a:r>
            <a:r>
              <a:rPr sz="900" b="1" spc="45" dirty="0">
                <a:solidFill>
                  <a:srgbClr val="231F20"/>
                </a:solidFill>
                <a:latin typeface="メイリオ" panose="020B0604030504040204" pitchFamily="50" charset="-128"/>
                <a:ea typeface="メイリオ" panose="020B0604030504040204" pitchFamily="50" charset="-128"/>
                <a:cs typeface="Microsoft YaHei UI"/>
              </a:rPr>
              <a:t>規</a:t>
            </a:r>
            <a:r>
              <a:rPr sz="900" b="1" spc="15" dirty="0">
                <a:solidFill>
                  <a:srgbClr val="231F20"/>
                </a:solidFill>
                <a:latin typeface="メイリオ" panose="020B0604030504040204" pitchFamily="50" charset="-128"/>
                <a:ea typeface="メイリオ" panose="020B0604030504040204" pitchFamily="50" charset="-128"/>
                <a:cs typeface="Microsoft YaHei UI"/>
              </a:rPr>
              <a:t>模</a:t>
            </a:r>
            <a:r>
              <a:rPr sz="900" b="1" spc="-25" dirty="0">
                <a:solidFill>
                  <a:srgbClr val="231F20"/>
                </a:solidFill>
                <a:latin typeface="メイリオ" panose="020B0604030504040204" pitchFamily="50" charset="-128"/>
                <a:ea typeface="メイリオ" panose="020B0604030504040204" pitchFamily="50" charset="-128"/>
                <a:cs typeface="Microsoft YaHei UI"/>
              </a:rPr>
              <a:t>に</a:t>
            </a:r>
            <a:r>
              <a:rPr sz="900" b="1" spc="-65" dirty="0">
                <a:solidFill>
                  <a:srgbClr val="231F20"/>
                </a:solidFill>
                <a:latin typeface="メイリオ" panose="020B0604030504040204" pitchFamily="50" charset="-128"/>
                <a:ea typeface="メイリオ" panose="020B0604030504040204" pitchFamily="50" charset="-128"/>
                <a:cs typeface="Microsoft YaHei UI"/>
              </a:rPr>
              <a:t>よ</a:t>
            </a:r>
            <a:r>
              <a:rPr sz="900" b="1" spc="-50" dirty="0">
                <a:solidFill>
                  <a:srgbClr val="231F20"/>
                </a:solidFill>
                <a:latin typeface="メイリオ" panose="020B0604030504040204" pitchFamily="50" charset="-128"/>
                <a:ea typeface="メイリオ" panose="020B0604030504040204" pitchFamily="50" charset="-128"/>
                <a:cs typeface="Microsoft YaHei UI"/>
              </a:rPr>
              <a:t>っ</a:t>
            </a:r>
            <a:r>
              <a:rPr sz="900" b="1" spc="-25" dirty="0">
                <a:solidFill>
                  <a:srgbClr val="231F20"/>
                </a:solidFill>
                <a:latin typeface="メイリオ" panose="020B0604030504040204" pitchFamily="50" charset="-128"/>
                <a:ea typeface="メイリオ" panose="020B0604030504040204" pitchFamily="50" charset="-128"/>
                <a:cs typeface="Microsoft YaHei UI"/>
              </a:rPr>
              <a:t>て</a:t>
            </a:r>
            <a:r>
              <a:rPr sz="900" b="1" spc="-15" dirty="0">
                <a:solidFill>
                  <a:srgbClr val="231F20"/>
                </a:solidFill>
                <a:latin typeface="メイリオ" panose="020B0604030504040204" pitchFamily="50" charset="-128"/>
                <a:ea typeface="メイリオ" panose="020B0604030504040204" pitchFamily="50" charset="-128"/>
                <a:cs typeface="Microsoft YaHei UI"/>
              </a:rPr>
              <a:t>レ</a:t>
            </a:r>
            <a:r>
              <a:rPr sz="900" b="1" dirty="0">
                <a:solidFill>
                  <a:srgbClr val="231F20"/>
                </a:solidFill>
                <a:latin typeface="メイリオ" panose="020B0604030504040204" pitchFamily="50" charset="-128"/>
                <a:ea typeface="メイリオ" panose="020B0604030504040204" pitchFamily="50" charset="-128"/>
                <a:cs typeface="Microsoft YaHei UI"/>
              </a:rPr>
              <a:t>ン</a:t>
            </a:r>
            <a:r>
              <a:rPr sz="900" b="1" spc="20" dirty="0">
                <a:solidFill>
                  <a:srgbClr val="231F20"/>
                </a:solidFill>
                <a:latin typeface="メイリオ" panose="020B0604030504040204" pitchFamily="50" charset="-128"/>
                <a:ea typeface="メイリオ" panose="020B0604030504040204" pitchFamily="50" charset="-128"/>
                <a:cs typeface="Microsoft YaHei UI"/>
              </a:rPr>
              <a:t>タ</a:t>
            </a:r>
            <a:r>
              <a:rPr sz="900" b="1" spc="40" dirty="0">
                <a:solidFill>
                  <a:srgbClr val="231F20"/>
                </a:solidFill>
                <a:latin typeface="メイリオ" panose="020B0604030504040204" pitchFamily="50" charset="-128"/>
                <a:ea typeface="メイリオ" panose="020B0604030504040204" pitchFamily="50" charset="-128"/>
                <a:cs typeface="Microsoft YaHei UI"/>
              </a:rPr>
              <a:t>ル</a:t>
            </a:r>
            <a:r>
              <a:rPr sz="900" b="1" spc="-180" dirty="0">
                <a:solidFill>
                  <a:srgbClr val="231F20"/>
                </a:solidFill>
                <a:latin typeface="メイリオ" panose="020B0604030504040204" pitchFamily="50" charset="-128"/>
                <a:ea typeface="メイリオ" panose="020B0604030504040204" pitchFamily="50" charset="-128"/>
                <a:cs typeface="Microsoft YaHei UI"/>
              </a:rPr>
              <a:t>料</a:t>
            </a:r>
            <a:r>
              <a:rPr sz="900" b="1" spc="965" dirty="0">
                <a:solidFill>
                  <a:srgbClr val="231F20"/>
                </a:solidFill>
                <a:latin typeface="メイリオ" panose="020B0604030504040204" pitchFamily="50" charset="-128"/>
                <a:ea typeface="メイリオ" panose="020B0604030504040204" pitchFamily="50" charset="-128"/>
                <a:cs typeface="Microsoft YaHei UI"/>
              </a:rPr>
              <a:t>・</a:t>
            </a:r>
            <a:r>
              <a:rPr sz="900" b="1" spc="45" dirty="0">
                <a:solidFill>
                  <a:srgbClr val="231F20"/>
                </a:solidFill>
                <a:latin typeface="メイリオ" panose="020B0604030504040204" pitchFamily="50" charset="-128"/>
                <a:ea typeface="メイリオ" panose="020B0604030504040204" pitchFamily="50" charset="-128"/>
                <a:cs typeface="Microsoft YaHei UI"/>
              </a:rPr>
              <a:t>決済手数</a:t>
            </a:r>
            <a:r>
              <a:rPr sz="900" b="1" spc="35" dirty="0">
                <a:solidFill>
                  <a:srgbClr val="231F20"/>
                </a:solidFill>
                <a:latin typeface="メイリオ" panose="020B0604030504040204" pitchFamily="50" charset="-128"/>
                <a:ea typeface="メイリオ" panose="020B0604030504040204" pitchFamily="50" charset="-128"/>
                <a:cs typeface="Microsoft YaHei UI"/>
              </a:rPr>
              <a:t>料</a:t>
            </a:r>
            <a:r>
              <a:rPr sz="900" b="1" spc="20" dirty="0">
                <a:solidFill>
                  <a:srgbClr val="231F20"/>
                </a:solidFill>
                <a:latin typeface="メイリオ" panose="020B0604030504040204" pitchFamily="50" charset="-128"/>
                <a:ea typeface="メイリオ" panose="020B0604030504040204" pitchFamily="50" charset="-128"/>
                <a:cs typeface="Microsoft YaHei UI"/>
              </a:rPr>
              <a:t>は</a:t>
            </a:r>
            <a:r>
              <a:rPr sz="900" b="1" spc="45" dirty="0">
                <a:solidFill>
                  <a:srgbClr val="231F20"/>
                </a:solidFill>
                <a:latin typeface="メイリオ" panose="020B0604030504040204" pitchFamily="50" charset="-128"/>
                <a:ea typeface="メイリオ" panose="020B0604030504040204" pitchFamily="50" charset="-128"/>
                <a:cs typeface="Microsoft YaHei UI"/>
              </a:rPr>
              <a:t>変動</a:t>
            </a:r>
            <a:r>
              <a:rPr sz="900" b="1" spc="25" dirty="0">
                <a:solidFill>
                  <a:srgbClr val="231F20"/>
                </a:solidFill>
                <a:latin typeface="メイリオ" panose="020B0604030504040204" pitchFamily="50" charset="-128"/>
                <a:ea typeface="メイリオ" panose="020B0604030504040204" pitchFamily="50" charset="-128"/>
                <a:cs typeface="Microsoft YaHei UI"/>
              </a:rPr>
              <a:t>い</a:t>
            </a:r>
            <a:r>
              <a:rPr sz="900" b="1" spc="-55" dirty="0">
                <a:solidFill>
                  <a:srgbClr val="231F20"/>
                </a:solidFill>
                <a:latin typeface="メイリオ" panose="020B0604030504040204" pitchFamily="50" charset="-128"/>
                <a:ea typeface="メイリオ" panose="020B0604030504040204" pitchFamily="50" charset="-128"/>
                <a:cs typeface="Microsoft YaHei UI"/>
              </a:rPr>
              <a:t>た</a:t>
            </a:r>
            <a:r>
              <a:rPr sz="900" b="1" spc="-45" dirty="0">
                <a:solidFill>
                  <a:srgbClr val="231F20"/>
                </a:solidFill>
                <a:latin typeface="メイリオ" panose="020B0604030504040204" pitchFamily="50" charset="-128"/>
                <a:ea typeface="メイリオ" panose="020B0604030504040204" pitchFamily="50" charset="-128"/>
                <a:cs typeface="Microsoft YaHei UI"/>
              </a:rPr>
              <a:t>し</a:t>
            </a:r>
            <a:r>
              <a:rPr sz="900" b="1" dirty="0">
                <a:solidFill>
                  <a:srgbClr val="231F20"/>
                </a:solidFill>
                <a:latin typeface="メイリオ" panose="020B0604030504040204" pitchFamily="50" charset="-128"/>
                <a:ea typeface="メイリオ" panose="020B0604030504040204" pitchFamily="50" charset="-128"/>
                <a:cs typeface="Microsoft YaHei UI"/>
              </a:rPr>
              <a:t>ま</a:t>
            </a:r>
            <a:r>
              <a:rPr sz="900" b="1" spc="35" dirty="0">
                <a:solidFill>
                  <a:srgbClr val="231F20"/>
                </a:solidFill>
                <a:latin typeface="メイリオ" panose="020B0604030504040204" pitchFamily="50" charset="-128"/>
                <a:ea typeface="メイリオ" panose="020B0604030504040204" pitchFamily="50" charset="-128"/>
                <a:cs typeface="Microsoft YaHei UI"/>
              </a:rPr>
              <a:t>す</a:t>
            </a:r>
            <a:r>
              <a:rPr sz="900" b="1" dirty="0">
                <a:solidFill>
                  <a:srgbClr val="231F20"/>
                </a:solidFill>
                <a:latin typeface="メイリオ" panose="020B0604030504040204" pitchFamily="50" charset="-128"/>
                <a:ea typeface="メイリオ" panose="020B0604030504040204" pitchFamily="50" charset="-128"/>
                <a:cs typeface="Microsoft YaHei UI"/>
              </a:rPr>
              <a:t>。</a:t>
            </a:r>
            <a:endParaRPr sz="900" dirty="0">
              <a:latin typeface="メイリオ" panose="020B0604030504040204" pitchFamily="50" charset="-128"/>
              <a:ea typeface="メイリオ" panose="020B0604030504040204" pitchFamily="50" charset="-128"/>
              <a:cs typeface="Microsoft YaHei UI"/>
            </a:endParaRPr>
          </a:p>
          <a:p>
            <a:pPr marL="24765">
              <a:lnSpc>
                <a:spcPct val="100000"/>
              </a:lnSpc>
              <a:spcBef>
                <a:spcPts val="420"/>
              </a:spcBef>
            </a:pPr>
            <a:r>
              <a:rPr sz="900" b="1" spc="185" dirty="0">
                <a:solidFill>
                  <a:srgbClr val="231F20"/>
                </a:solidFill>
                <a:latin typeface="メイリオ" panose="020B0604030504040204" pitchFamily="50" charset="-128"/>
                <a:ea typeface="メイリオ" panose="020B0604030504040204" pitchFamily="50" charset="-128"/>
                <a:cs typeface="Microsoft YaHei UI"/>
              </a:rPr>
              <a:t>※</a:t>
            </a:r>
            <a:r>
              <a:rPr sz="900" b="1" spc="45" dirty="0">
                <a:solidFill>
                  <a:srgbClr val="231F20"/>
                </a:solidFill>
                <a:latin typeface="メイリオ" panose="020B0604030504040204" pitchFamily="50" charset="-128"/>
                <a:ea typeface="メイリオ" panose="020B0604030504040204" pitchFamily="50" charset="-128"/>
                <a:cs typeface="Microsoft YaHei UI"/>
              </a:rPr>
              <a:t>機器</a:t>
            </a:r>
            <a:r>
              <a:rPr sz="900" b="1" spc="-15" dirty="0">
                <a:solidFill>
                  <a:srgbClr val="231F20"/>
                </a:solidFill>
                <a:latin typeface="メイリオ" panose="020B0604030504040204" pitchFamily="50" charset="-128"/>
                <a:ea typeface="メイリオ" panose="020B0604030504040204" pitchFamily="50" charset="-128"/>
                <a:cs typeface="Microsoft YaHei UI"/>
              </a:rPr>
              <a:t>のレ</a:t>
            </a:r>
            <a:r>
              <a:rPr sz="900" b="1" dirty="0">
                <a:solidFill>
                  <a:srgbClr val="231F20"/>
                </a:solidFill>
                <a:latin typeface="メイリオ" panose="020B0604030504040204" pitchFamily="50" charset="-128"/>
                <a:ea typeface="メイリオ" panose="020B0604030504040204" pitchFamily="50" charset="-128"/>
                <a:cs typeface="Microsoft YaHei UI"/>
              </a:rPr>
              <a:t>ン</a:t>
            </a:r>
            <a:r>
              <a:rPr sz="900" b="1" spc="20" dirty="0">
                <a:solidFill>
                  <a:srgbClr val="231F20"/>
                </a:solidFill>
                <a:latin typeface="メイリオ" panose="020B0604030504040204" pitchFamily="50" charset="-128"/>
                <a:ea typeface="メイリオ" panose="020B0604030504040204" pitchFamily="50" charset="-128"/>
                <a:cs typeface="Microsoft YaHei UI"/>
              </a:rPr>
              <a:t>タ</a:t>
            </a:r>
            <a:r>
              <a:rPr sz="900" b="1" spc="40" dirty="0">
                <a:solidFill>
                  <a:srgbClr val="231F20"/>
                </a:solidFill>
                <a:latin typeface="メイリオ" panose="020B0604030504040204" pitchFamily="50" charset="-128"/>
                <a:ea typeface="メイリオ" panose="020B0604030504040204" pitchFamily="50" charset="-128"/>
                <a:cs typeface="Microsoft YaHei UI"/>
              </a:rPr>
              <a:t>ル</a:t>
            </a:r>
            <a:r>
              <a:rPr sz="900" b="1" spc="35" dirty="0">
                <a:solidFill>
                  <a:srgbClr val="231F20"/>
                </a:solidFill>
                <a:latin typeface="メイリオ" panose="020B0604030504040204" pitchFamily="50" charset="-128"/>
                <a:ea typeface="メイリオ" panose="020B0604030504040204" pitchFamily="50" charset="-128"/>
                <a:cs typeface="Microsoft YaHei UI"/>
              </a:rPr>
              <a:t>料</a:t>
            </a:r>
            <a:r>
              <a:rPr sz="900" b="1" spc="-40" dirty="0">
                <a:solidFill>
                  <a:srgbClr val="231F20"/>
                </a:solidFill>
                <a:latin typeface="メイリオ" panose="020B0604030504040204" pitchFamily="50" charset="-128"/>
                <a:ea typeface="メイリオ" panose="020B0604030504040204" pitchFamily="50" charset="-128"/>
                <a:cs typeface="Microsoft YaHei UI"/>
              </a:rPr>
              <a:t>は</a:t>
            </a:r>
            <a:r>
              <a:rPr sz="900" b="1" spc="-15" dirty="0">
                <a:solidFill>
                  <a:srgbClr val="231F20"/>
                </a:solidFill>
                <a:latin typeface="メイリオ" panose="020B0604030504040204" pitchFamily="50" charset="-128"/>
                <a:ea typeface="メイリオ" panose="020B0604030504040204" pitchFamily="50" charset="-128"/>
                <a:cs typeface="Microsoft YaHei UI"/>
              </a:rPr>
              <a:t>レ</a:t>
            </a:r>
            <a:r>
              <a:rPr sz="900" b="1" dirty="0">
                <a:solidFill>
                  <a:srgbClr val="231F20"/>
                </a:solidFill>
                <a:latin typeface="メイリオ" panose="020B0604030504040204" pitchFamily="50" charset="-128"/>
                <a:ea typeface="メイリオ" panose="020B0604030504040204" pitchFamily="50" charset="-128"/>
                <a:cs typeface="Microsoft YaHei UI"/>
              </a:rPr>
              <a:t>ン</a:t>
            </a:r>
            <a:r>
              <a:rPr sz="900" b="1" spc="20" dirty="0">
                <a:solidFill>
                  <a:srgbClr val="231F20"/>
                </a:solidFill>
                <a:latin typeface="メイリオ" panose="020B0604030504040204" pitchFamily="50" charset="-128"/>
                <a:ea typeface="メイリオ" panose="020B0604030504040204" pitchFamily="50" charset="-128"/>
                <a:cs typeface="Microsoft YaHei UI"/>
              </a:rPr>
              <a:t>タ</a:t>
            </a:r>
            <a:r>
              <a:rPr sz="900" b="1" spc="40" dirty="0">
                <a:solidFill>
                  <a:srgbClr val="231F20"/>
                </a:solidFill>
                <a:latin typeface="メイリオ" panose="020B0604030504040204" pitchFamily="50" charset="-128"/>
                <a:ea typeface="メイリオ" panose="020B0604030504040204" pitchFamily="50" charset="-128"/>
                <a:cs typeface="Microsoft YaHei UI"/>
              </a:rPr>
              <a:t>ル</a:t>
            </a:r>
            <a:r>
              <a:rPr sz="900" b="1" spc="45" dirty="0">
                <a:solidFill>
                  <a:srgbClr val="231F20"/>
                </a:solidFill>
                <a:latin typeface="メイリオ" panose="020B0604030504040204" pitchFamily="50" charset="-128"/>
                <a:ea typeface="メイリオ" panose="020B0604030504040204" pitchFamily="50" charset="-128"/>
                <a:cs typeface="Microsoft YaHei UI"/>
              </a:rPr>
              <a:t>期間中</a:t>
            </a:r>
            <a:r>
              <a:rPr sz="900" b="1" spc="-70" dirty="0">
                <a:solidFill>
                  <a:srgbClr val="231F20"/>
                </a:solidFill>
                <a:latin typeface="メイリオ" panose="020B0604030504040204" pitchFamily="50" charset="-128"/>
                <a:ea typeface="メイリオ" panose="020B0604030504040204" pitchFamily="50" charset="-128"/>
                <a:cs typeface="Microsoft YaHei UI"/>
              </a:rPr>
              <a:t>の１</a:t>
            </a:r>
            <a:r>
              <a:rPr sz="900" b="1" spc="45" dirty="0">
                <a:solidFill>
                  <a:srgbClr val="231F20"/>
                </a:solidFill>
                <a:latin typeface="メイリオ" panose="020B0604030504040204" pitchFamily="50" charset="-128"/>
                <a:ea typeface="メイリオ" panose="020B0604030504040204" pitchFamily="50" charset="-128"/>
                <a:cs typeface="Microsoft YaHei UI"/>
              </a:rPr>
              <a:t>台</a:t>
            </a:r>
            <a:r>
              <a:rPr sz="900" b="1" spc="25" dirty="0">
                <a:solidFill>
                  <a:srgbClr val="231F20"/>
                </a:solidFill>
                <a:latin typeface="メイリオ" panose="020B0604030504040204" pitchFamily="50" charset="-128"/>
                <a:ea typeface="メイリオ" panose="020B0604030504040204" pitchFamily="50" charset="-128"/>
                <a:cs typeface="Microsoft YaHei UI"/>
              </a:rPr>
              <a:t>あ</a:t>
            </a:r>
            <a:r>
              <a:rPr sz="900" b="1" spc="-60" dirty="0">
                <a:solidFill>
                  <a:srgbClr val="231F20"/>
                </a:solidFill>
                <a:latin typeface="メイリオ" panose="020B0604030504040204" pitchFamily="50" charset="-128"/>
                <a:ea typeface="メイリオ" panose="020B0604030504040204" pitchFamily="50" charset="-128"/>
                <a:cs typeface="Microsoft YaHei UI"/>
              </a:rPr>
              <a:t>た</a:t>
            </a:r>
            <a:r>
              <a:rPr sz="900" b="1" spc="-40" dirty="0">
                <a:solidFill>
                  <a:srgbClr val="231F20"/>
                </a:solidFill>
                <a:latin typeface="メイリオ" panose="020B0604030504040204" pitchFamily="50" charset="-128"/>
                <a:ea typeface="メイリオ" panose="020B0604030504040204" pitchFamily="50" charset="-128"/>
                <a:cs typeface="Microsoft YaHei UI"/>
              </a:rPr>
              <a:t>り</a:t>
            </a:r>
            <a:r>
              <a:rPr sz="900" b="1" spc="45" dirty="0">
                <a:solidFill>
                  <a:srgbClr val="231F20"/>
                </a:solidFill>
                <a:latin typeface="メイリオ" panose="020B0604030504040204" pitchFamily="50" charset="-128"/>
                <a:ea typeface="メイリオ" panose="020B0604030504040204" pitchFamily="50" charset="-128"/>
                <a:cs typeface="Microsoft YaHei UI"/>
              </a:rPr>
              <a:t>の料</a:t>
            </a:r>
            <a:r>
              <a:rPr sz="900" b="1" spc="-10" dirty="0">
                <a:solidFill>
                  <a:srgbClr val="231F20"/>
                </a:solidFill>
                <a:latin typeface="メイリオ" panose="020B0604030504040204" pitchFamily="50" charset="-128"/>
                <a:ea typeface="メイリオ" panose="020B0604030504040204" pitchFamily="50" charset="-128"/>
                <a:cs typeface="Microsoft YaHei UI"/>
              </a:rPr>
              <a:t>金</a:t>
            </a:r>
            <a:r>
              <a:rPr sz="900" b="1" spc="-15" dirty="0">
                <a:solidFill>
                  <a:srgbClr val="231F20"/>
                </a:solidFill>
                <a:latin typeface="メイリオ" panose="020B0604030504040204" pitchFamily="50" charset="-128"/>
                <a:ea typeface="メイリオ" panose="020B0604030504040204" pitchFamily="50" charset="-128"/>
                <a:cs typeface="Microsoft YaHei UI"/>
              </a:rPr>
              <a:t>と</a:t>
            </a:r>
            <a:r>
              <a:rPr sz="900" b="1" spc="-50" dirty="0">
                <a:solidFill>
                  <a:srgbClr val="231F20"/>
                </a:solidFill>
                <a:latin typeface="メイリオ" panose="020B0604030504040204" pitchFamily="50" charset="-128"/>
                <a:ea typeface="メイリオ" panose="020B0604030504040204" pitchFamily="50" charset="-128"/>
                <a:cs typeface="Microsoft YaHei UI"/>
              </a:rPr>
              <a:t>な</a:t>
            </a:r>
            <a:r>
              <a:rPr sz="900" b="1" spc="-75" dirty="0">
                <a:solidFill>
                  <a:srgbClr val="231F20"/>
                </a:solidFill>
                <a:latin typeface="メイリオ" panose="020B0604030504040204" pitchFamily="50" charset="-128"/>
                <a:ea typeface="メイリオ" panose="020B0604030504040204" pitchFamily="50" charset="-128"/>
                <a:cs typeface="Microsoft YaHei UI"/>
              </a:rPr>
              <a:t>り</a:t>
            </a:r>
            <a:r>
              <a:rPr sz="900" b="1" dirty="0">
                <a:solidFill>
                  <a:srgbClr val="231F20"/>
                </a:solidFill>
                <a:latin typeface="メイリオ" panose="020B0604030504040204" pitchFamily="50" charset="-128"/>
                <a:ea typeface="メイリオ" panose="020B0604030504040204" pitchFamily="50" charset="-128"/>
                <a:cs typeface="Microsoft YaHei UI"/>
              </a:rPr>
              <a:t>ま</a:t>
            </a:r>
            <a:r>
              <a:rPr sz="900" b="1" spc="35" dirty="0">
                <a:solidFill>
                  <a:srgbClr val="231F20"/>
                </a:solidFill>
                <a:latin typeface="メイリオ" panose="020B0604030504040204" pitchFamily="50" charset="-128"/>
                <a:ea typeface="メイリオ" panose="020B0604030504040204" pitchFamily="50" charset="-128"/>
                <a:cs typeface="Microsoft YaHei UI"/>
              </a:rPr>
              <a:t>す</a:t>
            </a:r>
            <a:r>
              <a:rPr sz="900" b="1" dirty="0">
                <a:solidFill>
                  <a:srgbClr val="231F20"/>
                </a:solidFill>
                <a:latin typeface="メイリオ" panose="020B0604030504040204" pitchFamily="50" charset="-128"/>
                <a:ea typeface="メイリオ" panose="020B0604030504040204" pitchFamily="50" charset="-128"/>
                <a:cs typeface="Microsoft YaHei UI"/>
              </a:rPr>
              <a:t>。</a:t>
            </a:r>
            <a:endParaRPr sz="900" dirty="0">
              <a:latin typeface="メイリオ" panose="020B0604030504040204" pitchFamily="50" charset="-128"/>
              <a:ea typeface="メイリオ" panose="020B0604030504040204" pitchFamily="50" charset="-128"/>
              <a:cs typeface="Microsoft YaHei UI"/>
            </a:endParaRPr>
          </a:p>
          <a:p>
            <a:pPr marL="24765">
              <a:lnSpc>
                <a:spcPct val="100000"/>
              </a:lnSpc>
              <a:spcBef>
                <a:spcPts val="420"/>
              </a:spcBef>
            </a:pPr>
            <a:r>
              <a:rPr sz="900" b="1" spc="155" dirty="0">
                <a:solidFill>
                  <a:srgbClr val="231F20"/>
                </a:solidFill>
                <a:latin typeface="メイリオ" panose="020B0604030504040204" pitchFamily="50" charset="-128"/>
                <a:ea typeface="メイリオ" panose="020B0604030504040204" pitchFamily="50" charset="-128"/>
                <a:cs typeface="Microsoft YaHei UI"/>
              </a:rPr>
              <a:t>※</a:t>
            </a:r>
            <a:r>
              <a:rPr sz="900" b="1" spc="20" dirty="0">
                <a:solidFill>
                  <a:srgbClr val="231F20"/>
                </a:solidFill>
                <a:latin typeface="メイリオ" panose="020B0604030504040204" pitchFamily="50" charset="-128"/>
                <a:ea typeface="メイリオ" panose="020B0604030504040204" pitchFamily="50" charset="-128"/>
                <a:cs typeface="Microsoft YaHei UI"/>
              </a:rPr>
              <a:t>イ</a:t>
            </a:r>
            <a:r>
              <a:rPr sz="900" b="1" spc="10" dirty="0">
                <a:solidFill>
                  <a:srgbClr val="231F20"/>
                </a:solidFill>
                <a:latin typeface="メイリオ" panose="020B0604030504040204" pitchFamily="50" charset="-128"/>
                <a:ea typeface="メイリオ" panose="020B0604030504040204" pitchFamily="50" charset="-128"/>
                <a:cs typeface="Microsoft YaHei UI"/>
              </a:rPr>
              <a:t>ベ</a:t>
            </a:r>
            <a:r>
              <a:rPr sz="900" b="1" spc="-160" dirty="0">
                <a:solidFill>
                  <a:srgbClr val="231F20"/>
                </a:solidFill>
                <a:latin typeface="メイリオ" panose="020B0604030504040204" pitchFamily="50" charset="-128"/>
                <a:ea typeface="メイリオ" panose="020B0604030504040204" pitchFamily="50" charset="-128"/>
                <a:cs typeface="Microsoft YaHei UI"/>
              </a:rPr>
              <a:t>ン</a:t>
            </a:r>
            <a:r>
              <a:rPr sz="900" b="1" spc="10" dirty="0">
                <a:solidFill>
                  <a:srgbClr val="231F20"/>
                </a:solidFill>
                <a:latin typeface="メイリオ" panose="020B0604030504040204" pitchFamily="50" charset="-128"/>
                <a:ea typeface="メイリオ" panose="020B0604030504040204" pitchFamily="50" charset="-128"/>
                <a:cs typeface="Microsoft YaHei UI"/>
              </a:rPr>
              <a:t>ト</a:t>
            </a:r>
            <a:r>
              <a:rPr sz="900" b="1" spc="45" dirty="0">
                <a:solidFill>
                  <a:srgbClr val="231F20"/>
                </a:solidFill>
                <a:latin typeface="メイリオ" panose="020B0604030504040204" pitchFamily="50" charset="-128"/>
                <a:ea typeface="メイリオ" panose="020B0604030504040204" pitchFamily="50" charset="-128"/>
                <a:cs typeface="Microsoft YaHei UI"/>
              </a:rPr>
              <a:t>の規模</a:t>
            </a:r>
            <a:r>
              <a:rPr sz="900" b="1" spc="-405" dirty="0">
                <a:solidFill>
                  <a:srgbClr val="231F20"/>
                </a:solidFill>
                <a:latin typeface="メイリオ" panose="020B0604030504040204" pitchFamily="50" charset="-128"/>
                <a:ea typeface="メイリオ" panose="020B0604030504040204" pitchFamily="50" charset="-128"/>
                <a:cs typeface="Microsoft YaHei UI"/>
              </a:rPr>
              <a:t>、</a:t>
            </a:r>
            <a:r>
              <a:rPr sz="900" b="1" spc="45" dirty="0">
                <a:solidFill>
                  <a:srgbClr val="231F20"/>
                </a:solidFill>
                <a:latin typeface="メイリオ" panose="020B0604030504040204" pitchFamily="50" charset="-128"/>
                <a:ea typeface="メイリオ" panose="020B0604030504040204" pitchFamily="50" charset="-128"/>
                <a:cs typeface="Microsoft YaHei UI"/>
              </a:rPr>
              <a:t>発注</a:t>
            </a:r>
            <a:r>
              <a:rPr sz="900" b="1" spc="15" dirty="0">
                <a:solidFill>
                  <a:srgbClr val="231F20"/>
                </a:solidFill>
                <a:latin typeface="メイリオ" panose="020B0604030504040204" pitchFamily="50" charset="-128"/>
                <a:ea typeface="メイリオ" panose="020B0604030504040204" pitchFamily="50" charset="-128"/>
                <a:cs typeface="Microsoft YaHei UI"/>
              </a:rPr>
              <a:t>数</a:t>
            </a:r>
            <a:r>
              <a:rPr sz="900" b="1" dirty="0">
                <a:solidFill>
                  <a:srgbClr val="231F20"/>
                </a:solidFill>
                <a:latin typeface="メイリオ" panose="020B0604030504040204" pitchFamily="50" charset="-128"/>
                <a:ea typeface="メイリオ" panose="020B0604030504040204" pitchFamily="50" charset="-128"/>
                <a:cs typeface="Microsoft YaHei UI"/>
              </a:rPr>
              <a:t>に</a:t>
            </a:r>
            <a:r>
              <a:rPr sz="900" b="1" spc="-20" dirty="0">
                <a:solidFill>
                  <a:srgbClr val="231F20"/>
                </a:solidFill>
                <a:latin typeface="メイリオ" panose="020B0604030504040204" pitchFamily="50" charset="-128"/>
                <a:ea typeface="メイリオ" panose="020B0604030504040204" pitchFamily="50" charset="-128"/>
                <a:cs typeface="Microsoft YaHei UI"/>
              </a:rPr>
              <a:t>応</a:t>
            </a:r>
            <a:r>
              <a:rPr sz="900" b="1" spc="-35" dirty="0">
                <a:solidFill>
                  <a:srgbClr val="231F20"/>
                </a:solidFill>
                <a:latin typeface="メイリオ" panose="020B0604030504040204" pitchFamily="50" charset="-128"/>
                <a:ea typeface="メイリオ" panose="020B0604030504040204" pitchFamily="50" charset="-128"/>
                <a:cs typeface="Microsoft YaHei UI"/>
              </a:rPr>
              <a:t>じ</a:t>
            </a:r>
            <a:r>
              <a:rPr sz="900" b="1" spc="35" dirty="0">
                <a:solidFill>
                  <a:srgbClr val="231F20"/>
                </a:solidFill>
                <a:latin typeface="メイリオ" panose="020B0604030504040204" pitchFamily="50" charset="-128"/>
                <a:ea typeface="メイリオ" panose="020B0604030504040204" pitchFamily="50" charset="-128"/>
                <a:cs typeface="Microsoft YaHei UI"/>
              </a:rPr>
              <a:t>て</a:t>
            </a:r>
            <a:r>
              <a:rPr sz="900" b="1" spc="45" dirty="0">
                <a:solidFill>
                  <a:srgbClr val="231F20"/>
                </a:solidFill>
                <a:latin typeface="メイリオ" panose="020B0604030504040204" pitchFamily="50" charset="-128"/>
                <a:ea typeface="メイリオ" panose="020B0604030504040204" pitchFamily="50" charset="-128"/>
                <a:cs typeface="Microsoft YaHei UI"/>
              </a:rPr>
              <a:t>個</a:t>
            </a:r>
            <a:r>
              <a:rPr sz="900" b="1" spc="55" dirty="0">
                <a:solidFill>
                  <a:srgbClr val="231F20"/>
                </a:solidFill>
                <a:latin typeface="メイリオ" panose="020B0604030504040204" pitchFamily="50" charset="-128"/>
                <a:ea typeface="メイリオ" panose="020B0604030504040204" pitchFamily="50" charset="-128"/>
                <a:cs typeface="Microsoft YaHei UI"/>
              </a:rPr>
              <a:t>別</a:t>
            </a:r>
            <a:r>
              <a:rPr sz="900" b="1" spc="30" dirty="0">
                <a:solidFill>
                  <a:srgbClr val="231F20"/>
                </a:solidFill>
                <a:latin typeface="メイリオ" panose="020B0604030504040204" pitchFamily="50" charset="-128"/>
                <a:ea typeface="メイリオ" panose="020B0604030504040204" pitchFamily="50" charset="-128"/>
                <a:cs typeface="Microsoft YaHei UI"/>
              </a:rPr>
              <a:t>お</a:t>
            </a:r>
            <a:r>
              <a:rPr sz="900" b="1" spc="45" dirty="0">
                <a:solidFill>
                  <a:srgbClr val="231F20"/>
                </a:solidFill>
                <a:latin typeface="メイリオ" panose="020B0604030504040204" pitchFamily="50" charset="-128"/>
                <a:ea typeface="メイリオ" panose="020B0604030504040204" pitchFamily="50" charset="-128"/>
                <a:cs typeface="Microsoft YaHei UI"/>
              </a:rPr>
              <a:t>見</a:t>
            </a:r>
            <a:r>
              <a:rPr sz="900" b="1" spc="25" dirty="0">
                <a:solidFill>
                  <a:srgbClr val="231F20"/>
                </a:solidFill>
                <a:latin typeface="メイリオ" panose="020B0604030504040204" pitchFamily="50" charset="-128"/>
                <a:ea typeface="メイリオ" panose="020B0604030504040204" pitchFamily="50" charset="-128"/>
                <a:cs typeface="Microsoft YaHei UI"/>
              </a:rPr>
              <a:t>積</a:t>
            </a:r>
            <a:r>
              <a:rPr sz="900" b="1" spc="-60" dirty="0">
                <a:solidFill>
                  <a:srgbClr val="231F20"/>
                </a:solidFill>
                <a:latin typeface="メイリオ" panose="020B0604030504040204" pitchFamily="50" charset="-128"/>
                <a:ea typeface="メイリオ" panose="020B0604030504040204" pitchFamily="50" charset="-128"/>
                <a:cs typeface="Microsoft YaHei UI"/>
              </a:rPr>
              <a:t>も</a:t>
            </a:r>
            <a:r>
              <a:rPr sz="900" b="1" spc="-50" dirty="0">
                <a:solidFill>
                  <a:srgbClr val="231F20"/>
                </a:solidFill>
                <a:latin typeface="メイリオ" panose="020B0604030504040204" pitchFamily="50" charset="-128"/>
                <a:ea typeface="メイリオ" panose="020B0604030504040204" pitchFamily="50" charset="-128"/>
                <a:cs typeface="Microsoft YaHei UI"/>
              </a:rPr>
              <a:t>り</a:t>
            </a:r>
            <a:r>
              <a:rPr sz="900" b="1" spc="35" dirty="0">
                <a:solidFill>
                  <a:srgbClr val="231F20"/>
                </a:solidFill>
                <a:latin typeface="メイリオ" panose="020B0604030504040204" pitchFamily="50" charset="-128"/>
                <a:ea typeface="メイリオ" panose="020B0604030504040204" pitchFamily="50" charset="-128"/>
                <a:cs typeface="Microsoft YaHei UI"/>
              </a:rPr>
              <a:t>が</a:t>
            </a:r>
            <a:r>
              <a:rPr sz="900" b="1" spc="45" dirty="0">
                <a:solidFill>
                  <a:srgbClr val="231F20"/>
                </a:solidFill>
                <a:latin typeface="メイリオ" panose="020B0604030504040204" pitchFamily="50" charset="-128"/>
                <a:ea typeface="メイリオ" panose="020B0604030504040204" pitchFamily="50" charset="-128"/>
                <a:cs typeface="Microsoft YaHei UI"/>
              </a:rPr>
              <a:t>対応可</a:t>
            </a:r>
            <a:r>
              <a:rPr sz="900" b="1" spc="35" dirty="0">
                <a:solidFill>
                  <a:srgbClr val="231F20"/>
                </a:solidFill>
                <a:latin typeface="メイリオ" panose="020B0604030504040204" pitchFamily="50" charset="-128"/>
                <a:ea typeface="メイリオ" panose="020B0604030504040204" pitchFamily="50" charset="-128"/>
                <a:cs typeface="Microsoft YaHei UI"/>
              </a:rPr>
              <a:t>能</a:t>
            </a:r>
            <a:r>
              <a:rPr sz="900" b="1" spc="25" dirty="0">
                <a:solidFill>
                  <a:srgbClr val="231F20"/>
                </a:solidFill>
                <a:latin typeface="メイリオ" panose="020B0604030504040204" pitchFamily="50" charset="-128"/>
                <a:ea typeface="メイリオ" panose="020B0604030504040204" pitchFamily="50" charset="-128"/>
                <a:cs typeface="Microsoft YaHei UI"/>
              </a:rPr>
              <a:t>で</a:t>
            </a:r>
            <a:r>
              <a:rPr sz="900" b="1" spc="35" dirty="0">
                <a:solidFill>
                  <a:srgbClr val="231F20"/>
                </a:solidFill>
                <a:latin typeface="メイリオ" panose="020B0604030504040204" pitchFamily="50" charset="-128"/>
                <a:ea typeface="メイリオ" panose="020B0604030504040204" pitchFamily="50" charset="-128"/>
                <a:cs typeface="Microsoft YaHei UI"/>
              </a:rPr>
              <a:t>す</a:t>
            </a:r>
            <a:r>
              <a:rPr sz="900" b="1" dirty="0">
                <a:solidFill>
                  <a:srgbClr val="231F20"/>
                </a:solidFill>
                <a:latin typeface="メイリオ" panose="020B0604030504040204" pitchFamily="50" charset="-128"/>
                <a:ea typeface="メイリオ" panose="020B0604030504040204" pitchFamily="50" charset="-128"/>
                <a:cs typeface="Microsoft YaHei UI"/>
              </a:rPr>
              <a:t>。</a:t>
            </a:r>
            <a:endParaRPr sz="900" dirty="0">
              <a:latin typeface="メイリオ" panose="020B0604030504040204" pitchFamily="50" charset="-128"/>
              <a:ea typeface="メイリオ" panose="020B0604030504040204" pitchFamily="50" charset="-128"/>
              <a:cs typeface="Microsoft YaHei UI"/>
            </a:endParaRPr>
          </a:p>
          <a:p>
            <a:pPr marL="24765">
              <a:lnSpc>
                <a:spcPct val="100000"/>
              </a:lnSpc>
              <a:spcBef>
                <a:spcPts val="420"/>
              </a:spcBef>
            </a:pPr>
            <a:r>
              <a:rPr sz="900" b="1" spc="185" dirty="0">
                <a:solidFill>
                  <a:srgbClr val="231F20"/>
                </a:solidFill>
                <a:latin typeface="メイリオ" panose="020B0604030504040204" pitchFamily="50" charset="-128"/>
                <a:ea typeface="メイリオ" panose="020B0604030504040204" pitchFamily="50" charset="-128"/>
                <a:cs typeface="Microsoft YaHei UI"/>
              </a:rPr>
              <a:t>※</a:t>
            </a:r>
            <a:r>
              <a:rPr sz="900" b="1" spc="45" dirty="0">
                <a:solidFill>
                  <a:srgbClr val="231F20"/>
                </a:solidFill>
                <a:latin typeface="メイリオ" panose="020B0604030504040204" pitchFamily="50" charset="-128"/>
                <a:ea typeface="メイリオ" panose="020B0604030504040204" pitchFamily="50" charset="-128"/>
                <a:cs typeface="Microsoft YaHei UI"/>
              </a:rPr>
              <a:t>決</a:t>
            </a:r>
            <a:r>
              <a:rPr sz="900" b="1" spc="5" dirty="0">
                <a:solidFill>
                  <a:srgbClr val="231F20"/>
                </a:solidFill>
                <a:latin typeface="メイリオ" panose="020B0604030504040204" pitchFamily="50" charset="-128"/>
                <a:ea typeface="メイリオ" panose="020B0604030504040204" pitchFamily="50" charset="-128"/>
                <a:cs typeface="Microsoft YaHei UI"/>
              </a:rPr>
              <a:t>済</a:t>
            </a:r>
            <a:r>
              <a:rPr sz="900" b="1" spc="10" dirty="0">
                <a:solidFill>
                  <a:srgbClr val="231F20"/>
                </a:solidFill>
                <a:latin typeface="メイリオ" panose="020B0604030504040204" pitchFamily="50" charset="-128"/>
                <a:ea typeface="メイリオ" panose="020B0604030504040204" pitchFamily="50" charset="-128"/>
                <a:cs typeface="Microsoft YaHei UI"/>
              </a:rPr>
              <a:t>ブ</a:t>
            </a:r>
            <a:r>
              <a:rPr sz="900" b="1" spc="-15" dirty="0">
                <a:solidFill>
                  <a:srgbClr val="231F20"/>
                </a:solidFill>
                <a:latin typeface="メイリオ" panose="020B0604030504040204" pitchFamily="50" charset="-128"/>
                <a:ea typeface="メイリオ" panose="020B0604030504040204" pitchFamily="50" charset="-128"/>
                <a:cs typeface="Microsoft YaHei UI"/>
              </a:rPr>
              <a:t>ラ</a:t>
            </a:r>
            <a:r>
              <a:rPr sz="900" b="1" spc="-160" dirty="0">
                <a:solidFill>
                  <a:srgbClr val="231F20"/>
                </a:solidFill>
                <a:latin typeface="メイリオ" panose="020B0604030504040204" pitchFamily="50" charset="-128"/>
                <a:ea typeface="メイリオ" panose="020B0604030504040204" pitchFamily="50" charset="-128"/>
                <a:cs typeface="Microsoft YaHei UI"/>
              </a:rPr>
              <a:t>ン</a:t>
            </a:r>
            <a:r>
              <a:rPr sz="900" b="1" spc="10" dirty="0">
                <a:solidFill>
                  <a:srgbClr val="231F20"/>
                </a:solidFill>
                <a:latin typeface="メイリオ" panose="020B0604030504040204" pitchFamily="50" charset="-128"/>
                <a:ea typeface="メイリオ" panose="020B0604030504040204" pitchFamily="50" charset="-128"/>
                <a:cs typeface="Microsoft YaHei UI"/>
              </a:rPr>
              <a:t>ド</a:t>
            </a:r>
            <a:r>
              <a:rPr sz="900" b="1" spc="15" dirty="0">
                <a:solidFill>
                  <a:srgbClr val="231F20"/>
                </a:solidFill>
                <a:latin typeface="メイリオ" panose="020B0604030504040204" pitchFamily="50" charset="-128"/>
                <a:ea typeface="メイリオ" panose="020B0604030504040204" pitchFamily="50" charset="-128"/>
                <a:cs typeface="Microsoft YaHei UI"/>
              </a:rPr>
              <a:t>別</a:t>
            </a:r>
            <a:r>
              <a:rPr sz="900" b="1" dirty="0">
                <a:solidFill>
                  <a:srgbClr val="231F20"/>
                </a:solidFill>
                <a:latin typeface="メイリオ" panose="020B0604030504040204" pitchFamily="50" charset="-128"/>
                <a:ea typeface="メイリオ" panose="020B0604030504040204" pitchFamily="50" charset="-128"/>
                <a:cs typeface="Microsoft YaHei UI"/>
              </a:rPr>
              <a:t>に</a:t>
            </a:r>
            <a:r>
              <a:rPr sz="900" b="1" spc="45" dirty="0">
                <a:solidFill>
                  <a:srgbClr val="231F20"/>
                </a:solidFill>
                <a:latin typeface="メイリオ" panose="020B0604030504040204" pitchFamily="50" charset="-128"/>
                <a:ea typeface="メイリオ" panose="020B0604030504040204" pitchFamily="50" charset="-128"/>
                <a:cs typeface="Microsoft YaHei UI"/>
              </a:rPr>
              <a:t>決済手数料の違</a:t>
            </a:r>
            <a:r>
              <a:rPr sz="900" b="1" spc="35" dirty="0">
                <a:solidFill>
                  <a:srgbClr val="231F20"/>
                </a:solidFill>
                <a:latin typeface="メイリオ" panose="020B0604030504040204" pitchFamily="50" charset="-128"/>
                <a:ea typeface="メイリオ" panose="020B0604030504040204" pitchFamily="50" charset="-128"/>
                <a:cs typeface="Microsoft YaHei UI"/>
              </a:rPr>
              <a:t>い</a:t>
            </a:r>
            <a:r>
              <a:rPr sz="900" b="1" spc="20" dirty="0">
                <a:solidFill>
                  <a:srgbClr val="231F20"/>
                </a:solidFill>
                <a:latin typeface="メイリオ" panose="020B0604030504040204" pitchFamily="50" charset="-128"/>
                <a:ea typeface="メイリオ" panose="020B0604030504040204" pitchFamily="50" charset="-128"/>
                <a:cs typeface="Microsoft YaHei UI"/>
              </a:rPr>
              <a:t>は</a:t>
            </a:r>
            <a:r>
              <a:rPr sz="900" b="1" spc="-40" dirty="0">
                <a:solidFill>
                  <a:srgbClr val="231F20"/>
                </a:solidFill>
                <a:latin typeface="メイリオ" panose="020B0604030504040204" pitchFamily="50" charset="-128"/>
                <a:ea typeface="メイリオ" panose="020B0604030504040204" pitchFamily="50" charset="-128"/>
                <a:cs typeface="Microsoft YaHei UI"/>
              </a:rPr>
              <a:t>あ</a:t>
            </a:r>
            <a:r>
              <a:rPr sz="900" b="1" spc="-75" dirty="0">
                <a:solidFill>
                  <a:srgbClr val="231F20"/>
                </a:solidFill>
                <a:latin typeface="メイリオ" panose="020B0604030504040204" pitchFamily="50" charset="-128"/>
                <a:ea typeface="メイリオ" panose="020B0604030504040204" pitchFamily="50" charset="-128"/>
                <a:cs typeface="Microsoft YaHei UI"/>
              </a:rPr>
              <a:t>り</a:t>
            </a:r>
            <a:r>
              <a:rPr sz="900" b="1" spc="10" dirty="0">
                <a:solidFill>
                  <a:srgbClr val="231F20"/>
                </a:solidFill>
                <a:latin typeface="メイリオ" panose="020B0604030504040204" pitchFamily="50" charset="-128"/>
                <a:ea typeface="メイリオ" panose="020B0604030504040204" pitchFamily="50" charset="-128"/>
                <a:cs typeface="Microsoft YaHei UI"/>
              </a:rPr>
              <a:t>ま</a:t>
            </a:r>
            <a:r>
              <a:rPr sz="900" b="1" spc="45" dirty="0">
                <a:solidFill>
                  <a:srgbClr val="231F20"/>
                </a:solidFill>
                <a:latin typeface="メイリオ" panose="020B0604030504040204" pitchFamily="50" charset="-128"/>
                <a:ea typeface="メイリオ" panose="020B0604030504040204" pitchFamily="50" charset="-128"/>
                <a:cs typeface="Microsoft YaHei UI"/>
              </a:rPr>
              <a:t>せん。</a:t>
            </a:r>
            <a:endParaRPr sz="900" dirty="0">
              <a:latin typeface="メイリオ" panose="020B0604030504040204" pitchFamily="50" charset="-128"/>
              <a:ea typeface="メイリオ" panose="020B0604030504040204" pitchFamily="50" charset="-128"/>
              <a:cs typeface="Microsoft YaHei UI"/>
            </a:endParaRPr>
          </a:p>
        </p:txBody>
      </p:sp>
      <p:sp>
        <p:nvSpPr>
          <p:cNvPr id="9" name="object 9"/>
          <p:cNvSpPr txBox="1"/>
          <p:nvPr/>
        </p:nvSpPr>
        <p:spPr>
          <a:xfrm>
            <a:off x="692379" y="5724723"/>
            <a:ext cx="6757548" cy="1247521"/>
          </a:xfrm>
          <a:prstGeom prst="rect">
            <a:avLst/>
          </a:prstGeom>
        </p:spPr>
        <p:txBody>
          <a:bodyPr vert="horz" wrap="square" lIns="0" tIns="53340" rIns="0" bIns="0" rtlCol="0">
            <a:spAutoFit/>
          </a:bodyPr>
          <a:lstStyle/>
          <a:p>
            <a:pPr marL="12700">
              <a:lnSpc>
                <a:spcPct val="100000"/>
              </a:lnSpc>
              <a:spcBef>
                <a:spcPts val="420"/>
              </a:spcBef>
            </a:pPr>
            <a:r>
              <a:rPr sz="2000" b="1" spc="550" dirty="0">
                <a:solidFill>
                  <a:srgbClr val="231F20"/>
                </a:solidFill>
                <a:latin typeface="メイリオ" panose="020B0604030504040204" pitchFamily="50" charset="-128"/>
                <a:ea typeface="メイリオ" panose="020B0604030504040204" pitchFamily="50" charset="-128"/>
                <a:cs typeface="Yu Gothic UI"/>
              </a:rPr>
              <a:t>ス</a:t>
            </a:r>
            <a:r>
              <a:rPr sz="2000" b="1" spc="375" dirty="0">
                <a:solidFill>
                  <a:srgbClr val="231F20"/>
                </a:solidFill>
                <a:latin typeface="メイリオ" panose="020B0604030504040204" pitchFamily="50" charset="-128"/>
                <a:ea typeface="メイリオ" panose="020B0604030504040204" pitchFamily="50" charset="-128"/>
                <a:cs typeface="Yu Gothic UI"/>
              </a:rPr>
              <a:t>タ</a:t>
            </a:r>
            <a:r>
              <a:rPr sz="2000" b="1" spc="540" dirty="0">
                <a:solidFill>
                  <a:srgbClr val="231F20"/>
                </a:solidFill>
                <a:latin typeface="メイリオ" panose="020B0604030504040204" pitchFamily="50" charset="-128"/>
                <a:ea typeface="メイリオ" panose="020B0604030504040204" pitchFamily="50" charset="-128"/>
                <a:cs typeface="Yu Gothic UI"/>
              </a:rPr>
              <a:t>ッ</a:t>
            </a:r>
            <a:r>
              <a:rPr sz="2000" b="1" spc="760" dirty="0">
                <a:solidFill>
                  <a:srgbClr val="231F20"/>
                </a:solidFill>
                <a:latin typeface="メイリオ" panose="020B0604030504040204" pitchFamily="50" charset="-128"/>
                <a:ea typeface="メイリオ" panose="020B0604030504040204" pitchFamily="50" charset="-128"/>
                <a:cs typeface="Yu Gothic UI"/>
              </a:rPr>
              <a:t>フ</a:t>
            </a:r>
            <a:r>
              <a:rPr sz="2000" b="1" spc="120" dirty="0">
                <a:solidFill>
                  <a:srgbClr val="231F20"/>
                </a:solidFill>
                <a:latin typeface="メイリオ" panose="020B0604030504040204" pitchFamily="50" charset="-128"/>
                <a:ea typeface="メイリオ" panose="020B0604030504040204" pitchFamily="50" charset="-128"/>
                <a:cs typeface="Yu Gothic UI"/>
              </a:rPr>
              <a:t>派</a:t>
            </a:r>
            <a:r>
              <a:rPr sz="2000" b="1" spc="114" dirty="0">
                <a:solidFill>
                  <a:srgbClr val="231F20"/>
                </a:solidFill>
                <a:latin typeface="メイリオ" panose="020B0604030504040204" pitchFamily="50" charset="-128"/>
                <a:ea typeface="メイリオ" panose="020B0604030504040204" pitchFamily="50" charset="-128"/>
                <a:cs typeface="Yu Gothic UI"/>
              </a:rPr>
              <a:t>遣</a:t>
            </a:r>
            <a:r>
              <a:rPr sz="2000" b="1" spc="545" dirty="0">
                <a:solidFill>
                  <a:srgbClr val="231F20"/>
                </a:solidFill>
                <a:latin typeface="メイリオ" panose="020B0604030504040204" pitchFamily="50" charset="-128"/>
                <a:ea typeface="メイリオ" panose="020B0604030504040204" pitchFamily="50" charset="-128"/>
                <a:cs typeface="Yu Gothic UI"/>
              </a:rPr>
              <a:t>を</a:t>
            </a:r>
            <a:r>
              <a:rPr sz="2000" b="1" spc="625" dirty="0">
                <a:solidFill>
                  <a:srgbClr val="231F20"/>
                </a:solidFill>
                <a:latin typeface="メイリオ" panose="020B0604030504040204" pitchFamily="50" charset="-128"/>
                <a:ea typeface="メイリオ" panose="020B0604030504040204" pitchFamily="50" charset="-128"/>
                <a:cs typeface="Yu Gothic UI"/>
              </a:rPr>
              <a:t>ご</a:t>
            </a:r>
            <a:r>
              <a:rPr sz="2000" b="1" spc="254" dirty="0">
                <a:solidFill>
                  <a:srgbClr val="231F20"/>
                </a:solidFill>
                <a:latin typeface="メイリオ" panose="020B0604030504040204" pitchFamily="50" charset="-128"/>
                <a:ea typeface="メイリオ" panose="020B0604030504040204" pitchFamily="50" charset="-128"/>
                <a:cs typeface="Yu Gothic UI"/>
              </a:rPr>
              <a:t>利用</a:t>
            </a:r>
            <a:r>
              <a:rPr sz="2000" b="1" spc="210" dirty="0">
                <a:solidFill>
                  <a:srgbClr val="231F20"/>
                </a:solidFill>
                <a:latin typeface="メイリオ" panose="020B0604030504040204" pitchFamily="50" charset="-128"/>
                <a:ea typeface="メイリオ" panose="020B0604030504040204" pitchFamily="50" charset="-128"/>
                <a:cs typeface="Yu Gothic UI"/>
              </a:rPr>
              <a:t>い</a:t>
            </a:r>
            <a:r>
              <a:rPr sz="2000" b="1" spc="540" dirty="0">
                <a:solidFill>
                  <a:srgbClr val="231F20"/>
                </a:solidFill>
                <a:latin typeface="メイリオ" panose="020B0604030504040204" pitchFamily="50" charset="-128"/>
                <a:ea typeface="メイリオ" panose="020B0604030504040204" pitchFamily="50" charset="-128"/>
                <a:cs typeface="Yu Gothic UI"/>
              </a:rPr>
              <a:t>た</a:t>
            </a:r>
            <a:r>
              <a:rPr sz="2000" b="1" spc="560" dirty="0">
                <a:solidFill>
                  <a:srgbClr val="231F20"/>
                </a:solidFill>
                <a:latin typeface="メイリオ" panose="020B0604030504040204" pitchFamily="50" charset="-128"/>
                <a:ea typeface="メイリオ" panose="020B0604030504040204" pitchFamily="50" charset="-128"/>
                <a:cs typeface="Yu Gothic UI"/>
              </a:rPr>
              <a:t>だ</a:t>
            </a:r>
            <a:r>
              <a:rPr sz="2000" b="1" spc="484" dirty="0">
                <a:solidFill>
                  <a:srgbClr val="231F20"/>
                </a:solidFill>
                <a:latin typeface="メイリオ" panose="020B0604030504040204" pitchFamily="50" charset="-128"/>
                <a:ea typeface="メイリオ" panose="020B0604030504040204" pitchFamily="50" charset="-128"/>
                <a:cs typeface="Yu Gothic UI"/>
              </a:rPr>
              <a:t>い</a:t>
            </a:r>
            <a:r>
              <a:rPr sz="2000" b="1" spc="560" dirty="0">
                <a:solidFill>
                  <a:srgbClr val="231F20"/>
                </a:solidFill>
                <a:latin typeface="メイリオ" panose="020B0604030504040204" pitchFamily="50" charset="-128"/>
                <a:ea typeface="メイリオ" panose="020B0604030504040204" pitchFamily="50" charset="-128"/>
                <a:cs typeface="Yu Gothic UI"/>
              </a:rPr>
              <a:t>た</a:t>
            </a:r>
            <a:r>
              <a:rPr sz="2000" b="1" spc="420" dirty="0">
                <a:solidFill>
                  <a:srgbClr val="231F20"/>
                </a:solidFill>
                <a:latin typeface="メイリオ" panose="020B0604030504040204" pitchFamily="50" charset="-128"/>
                <a:ea typeface="メイリオ" panose="020B0604030504040204" pitchFamily="50" charset="-128"/>
                <a:cs typeface="Yu Gothic UI"/>
              </a:rPr>
              <a:t>場合</a:t>
            </a:r>
            <a:r>
              <a:rPr sz="2000" b="1" spc="320" dirty="0">
                <a:solidFill>
                  <a:srgbClr val="231F20"/>
                </a:solidFill>
                <a:latin typeface="メイリオ" panose="020B0604030504040204" pitchFamily="50" charset="-128"/>
                <a:ea typeface="メイリオ" panose="020B0604030504040204" pitchFamily="50" charset="-128"/>
                <a:cs typeface="Yu Gothic UI"/>
              </a:rPr>
              <a:t>、</a:t>
            </a:r>
            <a:endParaRPr sz="2000" dirty="0">
              <a:latin typeface="メイリオ" panose="020B0604030504040204" pitchFamily="50" charset="-128"/>
              <a:ea typeface="メイリオ" panose="020B0604030504040204" pitchFamily="50" charset="-128"/>
              <a:cs typeface="Yu Gothic UI"/>
            </a:endParaRPr>
          </a:p>
          <a:p>
            <a:pPr marL="13970" marR="5080">
              <a:lnSpc>
                <a:spcPct val="111100"/>
              </a:lnSpc>
            </a:pPr>
            <a:r>
              <a:rPr sz="2000" b="1" spc="120" dirty="0" err="1">
                <a:solidFill>
                  <a:srgbClr val="231F20"/>
                </a:solidFill>
                <a:latin typeface="メイリオ" panose="020B0604030504040204" pitchFamily="50" charset="-128"/>
                <a:ea typeface="メイリオ" panose="020B0604030504040204" pitchFamily="50" charset="-128"/>
                <a:cs typeface="Yu Gothic UI"/>
              </a:rPr>
              <a:t>当</a:t>
            </a:r>
            <a:r>
              <a:rPr sz="2000" b="1" spc="105" dirty="0" err="1">
                <a:solidFill>
                  <a:srgbClr val="231F20"/>
                </a:solidFill>
                <a:latin typeface="メイリオ" panose="020B0604030504040204" pitchFamily="50" charset="-128"/>
                <a:ea typeface="メイリオ" panose="020B0604030504040204" pitchFamily="50" charset="-128"/>
                <a:cs typeface="Yu Gothic UI"/>
              </a:rPr>
              <a:t>社</a:t>
            </a:r>
            <a:r>
              <a:rPr sz="2000" b="1" spc="550" dirty="0" err="1">
                <a:solidFill>
                  <a:srgbClr val="231F20"/>
                </a:solidFill>
                <a:latin typeface="メイリオ" panose="020B0604030504040204" pitchFamily="50" charset="-128"/>
                <a:ea typeface="メイリオ" panose="020B0604030504040204" pitchFamily="50" charset="-128"/>
                <a:cs typeface="Yu Gothic UI"/>
              </a:rPr>
              <a:t>ス</a:t>
            </a:r>
            <a:r>
              <a:rPr sz="2000" b="1" spc="375" dirty="0" err="1">
                <a:solidFill>
                  <a:srgbClr val="231F20"/>
                </a:solidFill>
                <a:latin typeface="メイリオ" panose="020B0604030504040204" pitchFamily="50" charset="-128"/>
                <a:ea typeface="メイリオ" panose="020B0604030504040204" pitchFamily="50" charset="-128"/>
                <a:cs typeface="Yu Gothic UI"/>
              </a:rPr>
              <a:t>タ</a:t>
            </a:r>
            <a:r>
              <a:rPr sz="2000" b="1" spc="540" dirty="0" err="1">
                <a:solidFill>
                  <a:srgbClr val="231F20"/>
                </a:solidFill>
                <a:latin typeface="メイリオ" panose="020B0604030504040204" pitchFamily="50" charset="-128"/>
                <a:ea typeface="メイリオ" panose="020B0604030504040204" pitchFamily="50" charset="-128"/>
                <a:cs typeface="Yu Gothic UI"/>
              </a:rPr>
              <a:t>ッ</a:t>
            </a:r>
            <a:r>
              <a:rPr sz="2000" b="1" spc="725" dirty="0" err="1">
                <a:solidFill>
                  <a:srgbClr val="231F20"/>
                </a:solidFill>
                <a:latin typeface="メイリオ" panose="020B0604030504040204" pitchFamily="50" charset="-128"/>
                <a:ea typeface="メイリオ" panose="020B0604030504040204" pitchFamily="50" charset="-128"/>
                <a:cs typeface="Yu Gothic UI"/>
              </a:rPr>
              <a:t>フ</a:t>
            </a:r>
            <a:r>
              <a:rPr sz="2000" b="1" spc="540" dirty="0" err="1">
                <a:solidFill>
                  <a:srgbClr val="231F20"/>
                </a:solidFill>
                <a:latin typeface="メイリオ" panose="020B0604030504040204" pitchFamily="50" charset="-128"/>
                <a:ea typeface="メイリオ" panose="020B0604030504040204" pitchFamily="50" charset="-128"/>
                <a:cs typeface="Yu Gothic UI"/>
              </a:rPr>
              <a:t>に</a:t>
            </a:r>
            <a:r>
              <a:rPr sz="2000" b="1" spc="500" dirty="0" err="1">
                <a:solidFill>
                  <a:srgbClr val="231F20"/>
                </a:solidFill>
                <a:latin typeface="メイリオ" panose="020B0604030504040204" pitchFamily="50" charset="-128"/>
                <a:ea typeface="メイリオ" panose="020B0604030504040204" pitchFamily="50" charset="-128"/>
                <a:cs typeface="Yu Gothic UI"/>
              </a:rPr>
              <a:t>て初めての</a:t>
            </a:r>
            <a:r>
              <a:rPr sz="2000" b="1" spc="445" dirty="0" err="1">
                <a:solidFill>
                  <a:srgbClr val="231F20"/>
                </a:solidFill>
                <a:latin typeface="メイリオ" panose="020B0604030504040204" pitchFamily="50" charset="-128"/>
                <a:ea typeface="メイリオ" panose="020B0604030504040204" pitchFamily="50" charset="-128"/>
                <a:cs typeface="Yu Gothic UI"/>
              </a:rPr>
              <a:t>キ</a:t>
            </a:r>
            <a:r>
              <a:rPr sz="2000" b="1" spc="335" dirty="0" err="1">
                <a:solidFill>
                  <a:srgbClr val="231F20"/>
                </a:solidFill>
                <a:latin typeface="メイリオ" panose="020B0604030504040204" pitchFamily="50" charset="-128"/>
                <a:ea typeface="メイリオ" panose="020B0604030504040204" pitchFamily="50" charset="-128"/>
                <a:cs typeface="Yu Gothic UI"/>
              </a:rPr>
              <a:t>ャ</a:t>
            </a:r>
            <a:r>
              <a:rPr sz="2000" b="1" spc="565" dirty="0" err="1">
                <a:solidFill>
                  <a:srgbClr val="231F20"/>
                </a:solidFill>
                <a:latin typeface="メイリオ" panose="020B0604030504040204" pitchFamily="50" charset="-128"/>
                <a:ea typeface="メイリオ" panose="020B0604030504040204" pitchFamily="50" charset="-128"/>
                <a:cs typeface="Yu Gothic UI"/>
              </a:rPr>
              <a:t>ッ</a:t>
            </a:r>
            <a:r>
              <a:rPr sz="2000" b="1" spc="305" dirty="0" err="1">
                <a:solidFill>
                  <a:srgbClr val="231F20"/>
                </a:solidFill>
                <a:latin typeface="メイリオ" panose="020B0604030504040204" pitchFamily="50" charset="-128"/>
                <a:ea typeface="メイリオ" panose="020B0604030504040204" pitchFamily="50" charset="-128"/>
                <a:cs typeface="Yu Gothic UI"/>
              </a:rPr>
              <a:t>シ</a:t>
            </a:r>
            <a:r>
              <a:rPr sz="2000" b="1" spc="580" dirty="0" err="1">
                <a:solidFill>
                  <a:srgbClr val="231F20"/>
                </a:solidFill>
                <a:latin typeface="メイリオ" panose="020B0604030504040204" pitchFamily="50" charset="-128"/>
                <a:ea typeface="メイリオ" panose="020B0604030504040204" pitchFamily="50" charset="-128"/>
                <a:cs typeface="Yu Gothic UI"/>
              </a:rPr>
              <a:t>ュ</a:t>
            </a:r>
            <a:r>
              <a:rPr sz="2000" b="1" spc="700" dirty="0" err="1">
                <a:solidFill>
                  <a:srgbClr val="231F20"/>
                </a:solidFill>
                <a:latin typeface="メイリオ" panose="020B0604030504040204" pitchFamily="50" charset="-128"/>
                <a:ea typeface="メイリオ" panose="020B0604030504040204" pitchFamily="50" charset="-128"/>
                <a:cs typeface="Yu Gothic UI"/>
              </a:rPr>
              <a:t>レ</a:t>
            </a:r>
            <a:r>
              <a:rPr sz="2000" b="1" spc="615" dirty="0" err="1">
                <a:solidFill>
                  <a:srgbClr val="231F20"/>
                </a:solidFill>
                <a:latin typeface="メイリオ" panose="020B0604030504040204" pitchFamily="50" charset="-128"/>
                <a:ea typeface="メイリオ" panose="020B0604030504040204" pitchFamily="50" charset="-128"/>
                <a:cs typeface="Yu Gothic UI"/>
              </a:rPr>
              <a:t>ス</a:t>
            </a:r>
            <a:r>
              <a:rPr sz="2000" b="1" spc="120" dirty="0" err="1">
                <a:solidFill>
                  <a:srgbClr val="231F20"/>
                </a:solidFill>
                <a:latin typeface="メイリオ" panose="020B0604030504040204" pitchFamily="50" charset="-128"/>
                <a:ea typeface="メイリオ" panose="020B0604030504040204" pitchFamily="50" charset="-128"/>
                <a:cs typeface="Yu Gothic UI"/>
              </a:rPr>
              <a:t>導</a:t>
            </a:r>
            <a:r>
              <a:rPr sz="2000" b="1" spc="114" dirty="0" err="1">
                <a:solidFill>
                  <a:srgbClr val="231F20"/>
                </a:solidFill>
                <a:latin typeface="メイリオ" panose="020B0604030504040204" pitchFamily="50" charset="-128"/>
                <a:ea typeface="メイリオ" panose="020B0604030504040204" pitchFamily="50" charset="-128"/>
                <a:cs typeface="Yu Gothic UI"/>
              </a:rPr>
              <a:t>入</a:t>
            </a:r>
            <a:r>
              <a:rPr sz="2000" b="1" spc="120" dirty="0" err="1">
                <a:solidFill>
                  <a:srgbClr val="231F20"/>
                </a:solidFill>
                <a:latin typeface="メイリオ" panose="020B0604030504040204" pitchFamily="50" charset="-128"/>
                <a:ea typeface="メイリオ" panose="020B0604030504040204" pitchFamily="50" charset="-128"/>
                <a:cs typeface="Yu Gothic UI"/>
              </a:rPr>
              <a:t>事</a:t>
            </a:r>
            <a:r>
              <a:rPr sz="2000" b="1" spc="-480" dirty="0" err="1">
                <a:solidFill>
                  <a:srgbClr val="231F20"/>
                </a:solidFill>
                <a:latin typeface="メイリオ" panose="020B0604030504040204" pitchFamily="50" charset="-128"/>
                <a:ea typeface="メイリオ" panose="020B0604030504040204" pitchFamily="50" charset="-128"/>
                <a:cs typeface="Yu Gothic UI"/>
              </a:rPr>
              <a:t>前</a:t>
            </a:r>
            <a:r>
              <a:rPr sz="2000" b="1" spc="650" dirty="0" err="1">
                <a:solidFill>
                  <a:srgbClr val="231F20"/>
                </a:solidFill>
                <a:latin typeface="メイリオ" panose="020B0604030504040204" pitchFamily="50" charset="-128"/>
                <a:ea typeface="メイリオ" panose="020B0604030504040204" pitchFamily="50" charset="-128"/>
                <a:cs typeface="Yu Gothic UI"/>
              </a:rPr>
              <a:t>・</a:t>
            </a:r>
            <a:r>
              <a:rPr sz="2000" b="1" spc="700" dirty="0" err="1">
                <a:solidFill>
                  <a:srgbClr val="231F20"/>
                </a:solidFill>
                <a:latin typeface="メイリオ" panose="020B0604030504040204" pitchFamily="50" charset="-128"/>
                <a:ea typeface="メイリオ" panose="020B0604030504040204" pitchFamily="50" charset="-128"/>
                <a:cs typeface="Yu Gothic UI"/>
              </a:rPr>
              <a:t>イ</a:t>
            </a:r>
            <a:r>
              <a:rPr sz="2000" b="1" spc="434" dirty="0" err="1">
                <a:solidFill>
                  <a:srgbClr val="231F20"/>
                </a:solidFill>
                <a:latin typeface="メイリオ" panose="020B0604030504040204" pitchFamily="50" charset="-128"/>
                <a:ea typeface="メイリオ" panose="020B0604030504040204" pitchFamily="50" charset="-128"/>
                <a:cs typeface="Yu Gothic UI"/>
              </a:rPr>
              <a:t>ベ</a:t>
            </a:r>
            <a:r>
              <a:rPr sz="2000" b="1" spc="185" dirty="0" err="1">
                <a:solidFill>
                  <a:srgbClr val="231F20"/>
                </a:solidFill>
                <a:latin typeface="メイリオ" panose="020B0604030504040204" pitchFamily="50" charset="-128"/>
                <a:ea typeface="メイリオ" panose="020B0604030504040204" pitchFamily="50" charset="-128"/>
                <a:cs typeface="Yu Gothic UI"/>
              </a:rPr>
              <a:t>ン</a:t>
            </a:r>
            <a:r>
              <a:rPr sz="2000" b="1" spc="775" dirty="0" err="1">
                <a:solidFill>
                  <a:srgbClr val="231F20"/>
                </a:solidFill>
                <a:latin typeface="メイリオ" panose="020B0604030504040204" pitchFamily="50" charset="-128"/>
                <a:ea typeface="メイリオ" panose="020B0604030504040204" pitchFamily="50" charset="-128"/>
                <a:cs typeface="Yu Gothic UI"/>
              </a:rPr>
              <a:t>ト</a:t>
            </a:r>
            <a:r>
              <a:rPr sz="2000" b="1" spc="120" dirty="0" err="1">
                <a:solidFill>
                  <a:srgbClr val="231F20"/>
                </a:solidFill>
                <a:latin typeface="メイリオ" panose="020B0604030504040204" pitchFamily="50" charset="-128"/>
                <a:ea typeface="メイリオ" panose="020B0604030504040204" pitchFamily="50" charset="-128"/>
                <a:cs typeface="Yu Gothic UI"/>
              </a:rPr>
              <a:t>当</a:t>
            </a:r>
            <a:r>
              <a:rPr sz="2000" b="1" spc="-480" dirty="0" err="1">
                <a:solidFill>
                  <a:srgbClr val="231F20"/>
                </a:solidFill>
                <a:latin typeface="メイリオ" panose="020B0604030504040204" pitchFamily="50" charset="-128"/>
                <a:ea typeface="メイリオ" panose="020B0604030504040204" pitchFamily="50" charset="-128"/>
                <a:cs typeface="Yu Gothic UI"/>
              </a:rPr>
              <a:t>日</a:t>
            </a:r>
            <a:r>
              <a:rPr sz="2000" b="1" spc="720" dirty="0" err="1">
                <a:solidFill>
                  <a:srgbClr val="231F20"/>
                </a:solidFill>
                <a:latin typeface="メイリオ" panose="020B0604030504040204" pitchFamily="50" charset="-128"/>
                <a:ea typeface="メイリオ" panose="020B0604030504040204" pitchFamily="50" charset="-128"/>
                <a:cs typeface="Yu Gothic UI"/>
              </a:rPr>
              <a:t>・</a:t>
            </a:r>
            <a:r>
              <a:rPr sz="2000" b="1" spc="120" dirty="0" err="1">
                <a:solidFill>
                  <a:srgbClr val="231F20"/>
                </a:solidFill>
                <a:latin typeface="メイリオ" panose="020B0604030504040204" pitchFamily="50" charset="-128"/>
                <a:ea typeface="メイリオ" panose="020B0604030504040204" pitchFamily="50" charset="-128"/>
                <a:cs typeface="Yu Gothic UI"/>
              </a:rPr>
              <a:t>終了</a:t>
            </a:r>
            <a:r>
              <a:rPr sz="2000" b="1" spc="85" dirty="0" err="1">
                <a:solidFill>
                  <a:srgbClr val="231F20"/>
                </a:solidFill>
                <a:latin typeface="メイリオ" panose="020B0604030504040204" pitchFamily="50" charset="-128"/>
                <a:ea typeface="メイリオ" panose="020B0604030504040204" pitchFamily="50" charset="-128"/>
                <a:cs typeface="Yu Gothic UI"/>
              </a:rPr>
              <a:t>後</a:t>
            </a:r>
            <a:r>
              <a:rPr sz="2000" b="1" spc="540" dirty="0" err="1">
                <a:solidFill>
                  <a:srgbClr val="231F20"/>
                </a:solidFill>
                <a:latin typeface="メイリオ" panose="020B0604030504040204" pitchFamily="50" charset="-128"/>
                <a:ea typeface="メイリオ" panose="020B0604030504040204" pitchFamily="50" charset="-128"/>
                <a:cs typeface="Yu Gothic UI"/>
              </a:rPr>
              <a:t>に</a:t>
            </a:r>
            <a:r>
              <a:rPr sz="2000" b="1" spc="484" dirty="0" err="1">
                <a:solidFill>
                  <a:srgbClr val="231F20"/>
                </a:solidFill>
                <a:latin typeface="メイリオ" panose="020B0604030504040204" pitchFamily="50" charset="-128"/>
                <a:ea typeface="メイリオ" panose="020B0604030504040204" pitchFamily="50" charset="-128"/>
                <a:cs typeface="Yu Gothic UI"/>
              </a:rPr>
              <a:t>サ</a:t>
            </a:r>
            <a:r>
              <a:rPr sz="2000" b="1" spc="420" dirty="0" err="1">
                <a:solidFill>
                  <a:srgbClr val="231F20"/>
                </a:solidFill>
                <a:latin typeface="メイリオ" panose="020B0604030504040204" pitchFamily="50" charset="-128"/>
                <a:ea typeface="メイリオ" panose="020B0604030504040204" pitchFamily="50" charset="-128"/>
                <a:cs typeface="Yu Gothic UI"/>
              </a:rPr>
              <a:t>ポ</a:t>
            </a:r>
            <a:r>
              <a:rPr sz="2000" b="1" spc="484" dirty="0" err="1">
                <a:solidFill>
                  <a:srgbClr val="231F20"/>
                </a:solidFill>
                <a:latin typeface="メイリオ" panose="020B0604030504040204" pitchFamily="50" charset="-128"/>
                <a:ea typeface="メイリオ" panose="020B0604030504040204" pitchFamily="50" charset="-128"/>
                <a:cs typeface="Yu Gothic UI"/>
              </a:rPr>
              <a:t>ー</a:t>
            </a:r>
            <a:r>
              <a:rPr sz="2000" b="1" spc="700" dirty="0" err="1">
                <a:solidFill>
                  <a:srgbClr val="231F20"/>
                </a:solidFill>
                <a:latin typeface="メイリオ" panose="020B0604030504040204" pitchFamily="50" charset="-128"/>
                <a:ea typeface="メイリオ" panose="020B0604030504040204" pitchFamily="50" charset="-128"/>
                <a:cs typeface="Yu Gothic UI"/>
              </a:rPr>
              <a:t>ト</a:t>
            </a:r>
            <a:endParaRPr sz="2000" dirty="0">
              <a:latin typeface="メイリオ" panose="020B0604030504040204" pitchFamily="50" charset="-128"/>
              <a:ea typeface="メイリオ" panose="020B0604030504040204" pitchFamily="50" charset="-128"/>
              <a:cs typeface="Yu Gothic UI"/>
            </a:endParaRPr>
          </a:p>
          <a:p>
            <a:pPr marL="13970">
              <a:lnSpc>
                <a:spcPct val="100000"/>
              </a:lnSpc>
              <a:spcBef>
                <a:spcPts val="545"/>
              </a:spcBef>
            </a:pPr>
            <a:r>
              <a:rPr sz="800" b="1" spc="155" dirty="0">
                <a:solidFill>
                  <a:srgbClr val="231F20"/>
                </a:solidFill>
                <a:latin typeface="メイリオ" panose="020B0604030504040204" pitchFamily="50" charset="-128"/>
                <a:ea typeface="メイリオ" panose="020B0604030504040204" pitchFamily="50" charset="-128"/>
                <a:cs typeface="Microsoft YaHei UI"/>
              </a:rPr>
              <a:t>※</a:t>
            </a:r>
            <a:r>
              <a:rPr sz="800" b="1" spc="20" dirty="0">
                <a:solidFill>
                  <a:srgbClr val="231F20"/>
                </a:solidFill>
                <a:latin typeface="メイリオ" panose="020B0604030504040204" pitchFamily="50" charset="-128"/>
                <a:ea typeface="メイリオ" panose="020B0604030504040204" pitchFamily="50" charset="-128"/>
                <a:cs typeface="Microsoft YaHei UI"/>
              </a:rPr>
              <a:t>イ</a:t>
            </a:r>
            <a:r>
              <a:rPr sz="800" b="1" spc="10" dirty="0">
                <a:solidFill>
                  <a:srgbClr val="231F20"/>
                </a:solidFill>
                <a:latin typeface="メイリオ" panose="020B0604030504040204" pitchFamily="50" charset="-128"/>
                <a:ea typeface="メイリオ" panose="020B0604030504040204" pitchFamily="50" charset="-128"/>
                <a:cs typeface="Microsoft YaHei UI"/>
              </a:rPr>
              <a:t>ベ</a:t>
            </a:r>
            <a:r>
              <a:rPr sz="800" b="1" spc="-160" dirty="0">
                <a:solidFill>
                  <a:srgbClr val="231F20"/>
                </a:solidFill>
                <a:latin typeface="メイリオ" panose="020B0604030504040204" pitchFamily="50" charset="-128"/>
                <a:ea typeface="メイリオ" panose="020B0604030504040204" pitchFamily="50" charset="-128"/>
                <a:cs typeface="Microsoft YaHei UI"/>
              </a:rPr>
              <a:t>ン</a:t>
            </a:r>
            <a:r>
              <a:rPr sz="800" b="1" spc="10" dirty="0">
                <a:solidFill>
                  <a:srgbClr val="231F20"/>
                </a:solidFill>
                <a:latin typeface="メイリオ" panose="020B0604030504040204" pitchFamily="50" charset="-128"/>
                <a:ea typeface="メイリオ" panose="020B0604030504040204" pitchFamily="50" charset="-128"/>
                <a:cs typeface="Microsoft YaHei UI"/>
              </a:rPr>
              <a:t>ト</a:t>
            </a:r>
            <a:r>
              <a:rPr sz="800" b="1" spc="45" dirty="0">
                <a:solidFill>
                  <a:srgbClr val="231F20"/>
                </a:solidFill>
                <a:latin typeface="メイリオ" panose="020B0604030504040204" pitchFamily="50" charset="-128"/>
                <a:ea typeface="メイリオ" panose="020B0604030504040204" pitchFamily="50" charset="-128"/>
                <a:cs typeface="Microsoft YaHei UI"/>
              </a:rPr>
              <a:t>開催</a:t>
            </a:r>
            <a:r>
              <a:rPr sz="800" b="1" spc="30" dirty="0">
                <a:solidFill>
                  <a:srgbClr val="231F20"/>
                </a:solidFill>
                <a:latin typeface="メイリオ" panose="020B0604030504040204" pitchFamily="50" charset="-128"/>
                <a:ea typeface="メイリオ" panose="020B0604030504040204" pitchFamily="50" charset="-128"/>
                <a:cs typeface="Microsoft YaHei UI"/>
              </a:rPr>
              <a:t>曜</a:t>
            </a:r>
            <a:r>
              <a:rPr sz="800" b="1" spc="-195" dirty="0">
                <a:solidFill>
                  <a:srgbClr val="231F20"/>
                </a:solidFill>
                <a:latin typeface="メイリオ" panose="020B0604030504040204" pitchFamily="50" charset="-128"/>
                <a:ea typeface="メイリオ" panose="020B0604030504040204" pitchFamily="50" charset="-128"/>
                <a:cs typeface="Microsoft YaHei UI"/>
              </a:rPr>
              <a:t>日</a:t>
            </a:r>
            <a:r>
              <a:rPr sz="800" b="1" spc="965" dirty="0">
                <a:solidFill>
                  <a:srgbClr val="231F20"/>
                </a:solidFill>
                <a:latin typeface="メイリオ" panose="020B0604030504040204" pitchFamily="50" charset="-128"/>
                <a:ea typeface="メイリオ" panose="020B0604030504040204" pitchFamily="50" charset="-128"/>
                <a:cs typeface="Microsoft YaHei UI"/>
              </a:rPr>
              <a:t>・</a:t>
            </a:r>
            <a:r>
              <a:rPr sz="800" b="1" spc="45" dirty="0">
                <a:solidFill>
                  <a:srgbClr val="231F20"/>
                </a:solidFill>
                <a:latin typeface="メイリオ" panose="020B0604030504040204" pitchFamily="50" charset="-128"/>
                <a:ea typeface="メイリオ" panose="020B0604030504040204" pitchFamily="50" charset="-128"/>
                <a:cs typeface="Microsoft YaHei UI"/>
              </a:rPr>
              <a:t>規</a:t>
            </a:r>
            <a:r>
              <a:rPr sz="800" b="1" spc="15" dirty="0">
                <a:solidFill>
                  <a:srgbClr val="231F20"/>
                </a:solidFill>
                <a:latin typeface="メイリオ" panose="020B0604030504040204" pitchFamily="50" charset="-128"/>
                <a:ea typeface="メイリオ" panose="020B0604030504040204" pitchFamily="50" charset="-128"/>
                <a:cs typeface="Microsoft YaHei UI"/>
              </a:rPr>
              <a:t>模</a:t>
            </a:r>
            <a:r>
              <a:rPr sz="800" b="1" spc="-25" dirty="0">
                <a:solidFill>
                  <a:srgbClr val="231F20"/>
                </a:solidFill>
                <a:latin typeface="メイリオ" panose="020B0604030504040204" pitchFamily="50" charset="-128"/>
                <a:ea typeface="メイリオ" panose="020B0604030504040204" pitchFamily="50" charset="-128"/>
                <a:cs typeface="Microsoft YaHei UI"/>
              </a:rPr>
              <a:t>に</a:t>
            </a:r>
            <a:r>
              <a:rPr sz="800" b="1" spc="-65" dirty="0">
                <a:solidFill>
                  <a:srgbClr val="231F20"/>
                </a:solidFill>
                <a:latin typeface="メイリオ" panose="020B0604030504040204" pitchFamily="50" charset="-128"/>
                <a:ea typeface="メイリオ" panose="020B0604030504040204" pitchFamily="50" charset="-128"/>
                <a:cs typeface="Microsoft YaHei UI"/>
              </a:rPr>
              <a:t>よ</a:t>
            </a:r>
            <a:r>
              <a:rPr sz="800" b="1" spc="-50" dirty="0">
                <a:solidFill>
                  <a:srgbClr val="231F20"/>
                </a:solidFill>
                <a:latin typeface="メイリオ" panose="020B0604030504040204" pitchFamily="50" charset="-128"/>
                <a:ea typeface="メイリオ" panose="020B0604030504040204" pitchFamily="50" charset="-128"/>
                <a:cs typeface="Microsoft YaHei UI"/>
              </a:rPr>
              <a:t>っ</a:t>
            </a:r>
            <a:r>
              <a:rPr sz="800" b="1" spc="35" dirty="0">
                <a:solidFill>
                  <a:srgbClr val="231F20"/>
                </a:solidFill>
                <a:latin typeface="メイリオ" panose="020B0604030504040204" pitchFamily="50" charset="-128"/>
                <a:ea typeface="メイリオ" panose="020B0604030504040204" pitchFamily="50" charset="-128"/>
                <a:cs typeface="Microsoft YaHei UI"/>
              </a:rPr>
              <a:t>て</a:t>
            </a:r>
            <a:r>
              <a:rPr sz="800" b="1" spc="-405" dirty="0">
                <a:solidFill>
                  <a:srgbClr val="231F20"/>
                </a:solidFill>
                <a:latin typeface="メイリオ" panose="020B0604030504040204" pitchFamily="50" charset="-128"/>
                <a:ea typeface="メイリオ" panose="020B0604030504040204" pitchFamily="50" charset="-128"/>
                <a:cs typeface="Microsoft YaHei UI"/>
              </a:rPr>
              <a:t>、</a:t>
            </a:r>
            <a:r>
              <a:rPr sz="800" b="1" spc="45" dirty="0">
                <a:solidFill>
                  <a:srgbClr val="231F20"/>
                </a:solidFill>
                <a:latin typeface="メイリオ" panose="020B0604030504040204" pitchFamily="50" charset="-128"/>
                <a:ea typeface="メイリオ" panose="020B0604030504040204" pitchFamily="50" charset="-128"/>
                <a:cs typeface="Microsoft YaHei UI"/>
              </a:rPr>
              <a:t>派</a:t>
            </a:r>
            <a:r>
              <a:rPr sz="800" b="1" spc="15" dirty="0">
                <a:solidFill>
                  <a:srgbClr val="231F20"/>
                </a:solidFill>
                <a:latin typeface="メイリオ" panose="020B0604030504040204" pitchFamily="50" charset="-128"/>
                <a:ea typeface="メイリオ" panose="020B0604030504040204" pitchFamily="50" charset="-128"/>
                <a:cs typeface="Microsoft YaHei UI"/>
              </a:rPr>
              <a:t>遣</a:t>
            </a:r>
            <a:r>
              <a:rPr sz="800" b="1" spc="-10" dirty="0">
                <a:solidFill>
                  <a:srgbClr val="231F20"/>
                </a:solidFill>
                <a:latin typeface="メイリオ" panose="020B0604030504040204" pitchFamily="50" charset="-128"/>
                <a:ea typeface="メイリオ" panose="020B0604030504040204" pitchFamily="50" charset="-128"/>
                <a:cs typeface="Microsoft YaHei UI"/>
              </a:rPr>
              <a:t>ス</a:t>
            </a:r>
            <a:r>
              <a:rPr sz="800" b="1" spc="-95" dirty="0">
                <a:solidFill>
                  <a:srgbClr val="231F20"/>
                </a:solidFill>
                <a:latin typeface="メイリオ" panose="020B0604030504040204" pitchFamily="50" charset="-128"/>
                <a:ea typeface="メイリオ" panose="020B0604030504040204" pitchFamily="50" charset="-128"/>
                <a:cs typeface="Microsoft YaHei UI"/>
              </a:rPr>
              <a:t>タ</a:t>
            </a:r>
            <a:r>
              <a:rPr sz="800" b="1" spc="-105" dirty="0">
                <a:solidFill>
                  <a:srgbClr val="231F20"/>
                </a:solidFill>
                <a:latin typeface="メイリオ" panose="020B0604030504040204" pitchFamily="50" charset="-128"/>
                <a:ea typeface="メイリオ" panose="020B0604030504040204" pitchFamily="50" charset="-128"/>
                <a:cs typeface="Microsoft YaHei UI"/>
              </a:rPr>
              <a:t>ッ</a:t>
            </a:r>
            <a:r>
              <a:rPr sz="800" b="1" spc="20" dirty="0">
                <a:solidFill>
                  <a:srgbClr val="231F20"/>
                </a:solidFill>
                <a:latin typeface="メイリオ" panose="020B0604030504040204" pitchFamily="50" charset="-128"/>
                <a:ea typeface="メイリオ" panose="020B0604030504040204" pitchFamily="50" charset="-128"/>
                <a:cs typeface="Microsoft YaHei UI"/>
              </a:rPr>
              <a:t>フ</a:t>
            </a:r>
            <a:r>
              <a:rPr sz="800" b="1" spc="35" dirty="0">
                <a:solidFill>
                  <a:srgbClr val="231F20"/>
                </a:solidFill>
                <a:latin typeface="メイリオ" panose="020B0604030504040204" pitchFamily="50" charset="-128"/>
                <a:ea typeface="メイリオ" panose="020B0604030504040204" pitchFamily="50" charset="-128"/>
                <a:cs typeface="Microsoft YaHei UI"/>
              </a:rPr>
              <a:t>数が</a:t>
            </a:r>
            <a:r>
              <a:rPr sz="800" b="1" spc="45" dirty="0">
                <a:solidFill>
                  <a:srgbClr val="231F20"/>
                </a:solidFill>
                <a:latin typeface="メイリオ" panose="020B0604030504040204" pitchFamily="50" charset="-128"/>
                <a:ea typeface="メイリオ" panose="020B0604030504040204" pitchFamily="50" charset="-128"/>
                <a:cs typeface="Microsoft YaHei UI"/>
              </a:rPr>
              <a:t>変動</a:t>
            </a:r>
            <a:r>
              <a:rPr sz="800" b="1" spc="25" dirty="0">
                <a:solidFill>
                  <a:srgbClr val="231F20"/>
                </a:solidFill>
                <a:latin typeface="メイリオ" panose="020B0604030504040204" pitchFamily="50" charset="-128"/>
                <a:ea typeface="メイリオ" panose="020B0604030504040204" pitchFamily="50" charset="-128"/>
                <a:cs typeface="Microsoft YaHei UI"/>
              </a:rPr>
              <a:t>い</a:t>
            </a:r>
            <a:r>
              <a:rPr sz="800" b="1" spc="-55" dirty="0">
                <a:solidFill>
                  <a:srgbClr val="231F20"/>
                </a:solidFill>
                <a:latin typeface="メイリオ" panose="020B0604030504040204" pitchFamily="50" charset="-128"/>
                <a:ea typeface="メイリオ" panose="020B0604030504040204" pitchFamily="50" charset="-128"/>
                <a:cs typeface="Microsoft YaHei UI"/>
              </a:rPr>
              <a:t>た</a:t>
            </a:r>
            <a:r>
              <a:rPr sz="800" b="1" spc="-45" dirty="0">
                <a:solidFill>
                  <a:srgbClr val="231F20"/>
                </a:solidFill>
                <a:latin typeface="メイリオ" panose="020B0604030504040204" pitchFamily="50" charset="-128"/>
                <a:ea typeface="メイリオ" panose="020B0604030504040204" pitchFamily="50" charset="-128"/>
                <a:cs typeface="Microsoft YaHei UI"/>
              </a:rPr>
              <a:t>し</a:t>
            </a:r>
            <a:r>
              <a:rPr sz="800" b="1" dirty="0">
                <a:solidFill>
                  <a:srgbClr val="231F20"/>
                </a:solidFill>
                <a:latin typeface="メイリオ" panose="020B0604030504040204" pitchFamily="50" charset="-128"/>
                <a:ea typeface="メイリオ" panose="020B0604030504040204" pitchFamily="50" charset="-128"/>
                <a:cs typeface="Microsoft YaHei UI"/>
              </a:rPr>
              <a:t>ま</a:t>
            </a:r>
            <a:r>
              <a:rPr sz="800" b="1" spc="35" dirty="0">
                <a:solidFill>
                  <a:srgbClr val="231F20"/>
                </a:solidFill>
                <a:latin typeface="メイリオ" panose="020B0604030504040204" pitchFamily="50" charset="-128"/>
                <a:ea typeface="メイリオ" panose="020B0604030504040204" pitchFamily="50" charset="-128"/>
                <a:cs typeface="Microsoft YaHei UI"/>
              </a:rPr>
              <a:t>す</a:t>
            </a:r>
            <a:r>
              <a:rPr sz="800" b="1" dirty="0">
                <a:solidFill>
                  <a:srgbClr val="231F20"/>
                </a:solidFill>
                <a:latin typeface="メイリオ" panose="020B0604030504040204" pitchFamily="50" charset="-128"/>
                <a:ea typeface="メイリオ" panose="020B0604030504040204" pitchFamily="50" charset="-128"/>
                <a:cs typeface="Microsoft YaHei UI"/>
              </a:rPr>
              <a:t>。</a:t>
            </a:r>
            <a:endParaRPr sz="800" dirty="0">
              <a:latin typeface="メイリオ" panose="020B0604030504040204" pitchFamily="50" charset="-128"/>
              <a:ea typeface="メイリオ" panose="020B0604030504040204" pitchFamily="50" charset="-128"/>
              <a:cs typeface="Microsoft YaHei UI"/>
            </a:endParaRPr>
          </a:p>
        </p:txBody>
      </p:sp>
      <p:pic>
        <p:nvPicPr>
          <p:cNvPr id="10" name="object 10"/>
          <p:cNvPicPr/>
          <p:nvPr/>
        </p:nvPicPr>
        <p:blipFill>
          <a:blip r:embed="rId4" cstate="email">
            <a:extLst>
              <a:ext uri="{28A0092B-C50C-407E-A947-70E740481C1C}">
                <a14:useLocalDpi xmlns:a14="http://schemas.microsoft.com/office/drawing/2010/main"/>
              </a:ext>
            </a:extLst>
          </a:blip>
          <a:stretch>
            <a:fillRect/>
          </a:stretch>
        </p:blipFill>
        <p:spPr>
          <a:xfrm>
            <a:off x="347298" y="1353427"/>
            <a:ext cx="273744" cy="243276"/>
          </a:xfrm>
          <a:prstGeom prst="rect">
            <a:avLst/>
          </a:prstGeom>
        </p:spPr>
      </p:pic>
      <p:pic>
        <p:nvPicPr>
          <p:cNvPr id="11" name="object 11"/>
          <p:cNvPicPr/>
          <p:nvPr/>
        </p:nvPicPr>
        <p:blipFill>
          <a:blip r:embed="rId4" cstate="email">
            <a:extLst>
              <a:ext uri="{28A0092B-C50C-407E-A947-70E740481C1C}">
                <a14:useLocalDpi xmlns:a14="http://schemas.microsoft.com/office/drawing/2010/main"/>
              </a:ext>
            </a:extLst>
          </a:blip>
          <a:stretch>
            <a:fillRect/>
          </a:stretch>
        </p:blipFill>
        <p:spPr>
          <a:xfrm>
            <a:off x="347298" y="4190663"/>
            <a:ext cx="273744" cy="243276"/>
          </a:xfrm>
          <a:prstGeom prst="rect">
            <a:avLst/>
          </a:prstGeom>
        </p:spPr>
      </p:pic>
      <p:pic>
        <p:nvPicPr>
          <p:cNvPr id="12" name="object 12"/>
          <p:cNvPicPr/>
          <p:nvPr/>
        </p:nvPicPr>
        <p:blipFill>
          <a:blip r:embed="rId5" cstate="email">
            <a:extLst>
              <a:ext uri="{28A0092B-C50C-407E-A947-70E740481C1C}">
                <a14:useLocalDpi xmlns:a14="http://schemas.microsoft.com/office/drawing/2010/main"/>
              </a:ext>
            </a:extLst>
          </a:blip>
          <a:stretch>
            <a:fillRect/>
          </a:stretch>
        </p:blipFill>
        <p:spPr>
          <a:xfrm>
            <a:off x="347298" y="5841331"/>
            <a:ext cx="273744" cy="243277"/>
          </a:xfrm>
          <a:prstGeom prst="rect">
            <a:avLst/>
          </a:prstGeom>
        </p:spPr>
      </p:pic>
      <p:sp>
        <p:nvSpPr>
          <p:cNvPr id="13" name="object 13"/>
          <p:cNvSpPr/>
          <p:nvPr/>
        </p:nvSpPr>
        <p:spPr>
          <a:xfrm>
            <a:off x="1974009" y="2646307"/>
            <a:ext cx="90170" cy="180340"/>
          </a:xfrm>
          <a:custGeom>
            <a:avLst/>
            <a:gdLst/>
            <a:ahLst/>
            <a:cxnLst/>
            <a:rect l="l" t="t" r="r" b="b"/>
            <a:pathLst>
              <a:path w="90169" h="180339">
                <a:moveTo>
                  <a:pt x="89992" y="0"/>
                </a:moveTo>
                <a:lnTo>
                  <a:pt x="0" y="90030"/>
                </a:lnTo>
                <a:lnTo>
                  <a:pt x="89992" y="179997"/>
                </a:lnTo>
                <a:lnTo>
                  <a:pt x="89992" y="0"/>
                </a:lnTo>
                <a:close/>
              </a:path>
            </a:pathLst>
          </a:custGeom>
          <a:solidFill>
            <a:srgbClr val="939598"/>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pSp>
        <p:nvGrpSpPr>
          <p:cNvPr id="14" name="object 14"/>
          <p:cNvGrpSpPr/>
          <p:nvPr/>
        </p:nvGrpSpPr>
        <p:grpSpPr>
          <a:xfrm>
            <a:off x="2250132" y="2697115"/>
            <a:ext cx="500380" cy="301625"/>
            <a:chOff x="2250132" y="2697115"/>
            <a:chExt cx="500380" cy="301625"/>
          </a:xfrm>
        </p:grpSpPr>
        <p:sp>
          <p:nvSpPr>
            <p:cNvPr id="15" name="object 15"/>
            <p:cNvSpPr/>
            <p:nvPr/>
          </p:nvSpPr>
          <p:spPr>
            <a:xfrm>
              <a:off x="2250132" y="2697115"/>
              <a:ext cx="500380" cy="301625"/>
            </a:xfrm>
            <a:custGeom>
              <a:avLst/>
              <a:gdLst/>
              <a:ahLst/>
              <a:cxnLst/>
              <a:rect l="l" t="t" r="r" b="b"/>
              <a:pathLst>
                <a:path w="500380" h="301625">
                  <a:moveTo>
                    <a:pt x="471030" y="0"/>
                  </a:moveTo>
                  <a:lnTo>
                    <a:pt x="59715" y="0"/>
                  </a:lnTo>
                  <a:lnTo>
                    <a:pt x="57658" y="2578"/>
                  </a:lnTo>
                  <a:lnTo>
                    <a:pt x="53543" y="6692"/>
                  </a:lnTo>
                  <a:lnTo>
                    <a:pt x="15968" y="42740"/>
                  </a:lnTo>
                  <a:lnTo>
                    <a:pt x="2070" y="55600"/>
                  </a:lnTo>
                  <a:lnTo>
                    <a:pt x="0" y="58165"/>
                  </a:lnTo>
                  <a:lnTo>
                    <a:pt x="12" y="276440"/>
                  </a:lnTo>
                  <a:lnTo>
                    <a:pt x="28829" y="301142"/>
                  </a:lnTo>
                  <a:lnTo>
                    <a:pt x="470509" y="301142"/>
                  </a:lnTo>
                  <a:lnTo>
                    <a:pt x="482777" y="299349"/>
                  </a:lnTo>
                  <a:lnTo>
                    <a:pt x="492196" y="293746"/>
                  </a:lnTo>
                  <a:lnTo>
                    <a:pt x="498236" y="283992"/>
                  </a:lnTo>
                  <a:lnTo>
                    <a:pt x="500367" y="269747"/>
                  </a:lnTo>
                  <a:lnTo>
                    <a:pt x="500367" y="28308"/>
                  </a:lnTo>
                  <a:lnTo>
                    <a:pt x="497665" y="14766"/>
                  </a:lnTo>
                  <a:lnTo>
                    <a:pt x="490718" y="6048"/>
                  </a:lnTo>
                  <a:lnTo>
                    <a:pt x="481261" y="1383"/>
                  </a:lnTo>
                  <a:lnTo>
                    <a:pt x="471030" y="0"/>
                  </a:lnTo>
                  <a:close/>
                </a:path>
              </a:pathLst>
            </a:custGeom>
            <a:solidFill>
              <a:srgbClr val="F7941D"/>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pic>
          <p:nvPicPr>
            <p:cNvPr id="16" name="object 16"/>
            <p:cNvPicPr/>
            <p:nvPr/>
          </p:nvPicPr>
          <p:blipFill>
            <a:blip r:embed="rId6" cstate="email">
              <a:extLst>
                <a:ext uri="{28A0092B-C50C-407E-A947-70E740481C1C}">
                  <a14:useLocalDpi xmlns:a14="http://schemas.microsoft.com/office/drawing/2010/main"/>
                </a:ext>
              </a:extLst>
            </a:blip>
            <a:stretch>
              <a:fillRect/>
            </a:stretch>
          </p:blipFill>
          <p:spPr>
            <a:xfrm>
              <a:off x="2468595" y="2745994"/>
              <a:ext cx="234180" cy="209054"/>
            </a:xfrm>
            <a:prstGeom prst="rect">
              <a:avLst/>
            </a:prstGeom>
          </p:spPr>
        </p:pic>
      </p:grpSp>
      <p:sp>
        <p:nvSpPr>
          <p:cNvPr id="17" name="object 17"/>
          <p:cNvSpPr txBox="1"/>
          <p:nvPr/>
        </p:nvSpPr>
        <p:spPr>
          <a:xfrm>
            <a:off x="2146300" y="2433241"/>
            <a:ext cx="919897" cy="205184"/>
          </a:xfrm>
          <a:prstGeom prst="rect">
            <a:avLst/>
          </a:prstGeom>
        </p:spPr>
        <p:txBody>
          <a:bodyPr vert="horz" wrap="square" lIns="0" tIns="12700" rIns="0" bIns="0" rtlCol="0">
            <a:spAutoFit/>
          </a:bodyPr>
          <a:lstStyle/>
          <a:p>
            <a:pPr marL="12700">
              <a:lnSpc>
                <a:spcPct val="100000"/>
              </a:lnSpc>
              <a:spcBef>
                <a:spcPts val="100"/>
              </a:spcBef>
            </a:pPr>
            <a:r>
              <a:rPr sz="1250" b="1" spc="35" dirty="0">
                <a:solidFill>
                  <a:srgbClr val="231F20"/>
                </a:solidFill>
                <a:latin typeface="メイリオ" panose="020B0604030504040204" pitchFamily="50" charset="-128"/>
                <a:ea typeface="メイリオ" panose="020B0604030504040204" pitchFamily="50" charset="-128"/>
                <a:cs typeface="Arial"/>
              </a:rPr>
              <a:t>KDDI</a:t>
            </a:r>
            <a:r>
              <a:rPr sz="1250" b="1" spc="50" dirty="0">
                <a:solidFill>
                  <a:srgbClr val="231F20"/>
                </a:solidFill>
                <a:latin typeface="メイリオ" panose="020B0604030504040204" pitchFamily="50" charset="-128"/>
                <a:ea typeface="メイリオ" panose="020B0604030504040204" pitchFamily="50" charset="-128"/>
                <a:cs typeface="Arial"/>
              </a:rPr>
              <a:t>SIM</a:t>
            </a:r>
            <a:endParaRPr sz="1250" dirty="0">
              <a:latin typeface="メイリオ" panose="020B0604030504040204" pitchFamily="50" charset="-128"/>
              <a:ea typeface="メイリオ" panose="020B0604030504040204" pitchFamily="50" charset="-128"/>
              <a:cs typeface="Arial"/>
            </a:endParaRPr>
          </a:p>
        </p:txBody>
      </p:sp>
      <p:pic>
        <p:nvPicPr>
          <p:cNvPr id="29" name="Picture 2">
            <a:extLst>
              <a:ext uri="{FF2B5EF4-FFF2-40B4-BE49-F238E27FC236}">
                <a16:creationId xmlns:a16="http://schemas.microsoft.com/office/drawing/2014/main" id="{89506BCE-1390-323C-1EF4-74D42F0F9D7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589" y="2337070"/>
            <a:ext cx="1077885" cy="7200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53690" y="415642"/>
            <a:ext cx="4726410" cy="436880"/>
          </a:xfrm>
          <a:prstGeom prst="rect">
            <a:avLst/>
          </a:prstGeom>
        </p:spPr>
        <p:txBody>
          <a:bodyPr vert="horz" wrap="square" lIns="0" tIns="12700" rIns="0" bIns="0" rtlCol="0">
            <a:spAutoFit/>
          </a:bodyPr>
          <a:lstStyle/>
          <a:p>
            <a:pPr marL="12700">
              <a:lnSpc>
                <a:spcPct val="100000"/>
              </a:lnSpc>
              <a:spcBef>
                <a:spcPts val="100"/>
              </a:spcBef>
            </a:pPr>
            <a:r>
              <a:rPr spc="135" dirty="0">
                <a:latin typeface="メイリオ" panose="020B0604030504040204" pitchFamily="50" charset="-128"/>
                <a:ea typeface="メイリオ" panose="020B0604030504040204" pitchFamily="50" charset="-128"/>
              </a:rPr>
              <a:t>全</a:t>
            </a:r>
            <a:r>
              <a:rPr spc="55" dirty="0">
                <a:latin typeface="メイリオ" panose="020B0604030504040204" pitchFamily="50" charset="-128"/>
                <a:ea typeface="メイリオ" panose="020B0604030504040204" pitchFamily="50" charset="-128"/>
              </a:rPr>
              <a:t>国</a:t>
            </a:r>
            <a:r>
              <a:rPr spc="785" dirty="0">
                <a:latin typeface="メイリオ" panose="020B0604030504040204" pitchFamily="50" charset="-128"/>
                <a:ea typeface="メイリオ" panose="020B0604030504040204" pitchFamily="50" charset="-128"/>
              </a:rPr>
              <a:t>イ</a:t>
            </a:r>
            <a:r>
              <a:rPr spc="490" dirty="0">
                <a:latin typeface="メイリオ" panose="020B0604030504040204" pitchFamily="50" charset="-128"/>
                <a:ea typeface="メイリオ" panose="020B0604030504040204" pitchFamily="50" charset="-128"/>
              </a:rPr>
              <a:t>ベ</a:t>
            </a:r>
            <a:r>
              <a:rPr spc="204" dirty="0">
                <a:latin typeface="メイリオ" panose="020B0604030504040204" pitchFamily="50" charset="-128"/>
                <a:ea typeface="メイリオ" panose="020B0604030504040204" pitchFamily="50" charset="-128"/>
              </a:rPr>
              <a:t>ン</a:t>
            </a:r>
            <a:r>
              <a:rPr spc="875" dirty="0">
                <a:latin typeface="メイリオ" panose="020B0604030504040204" pitchFamily="50" charset="-128"/>
                <a:ea typeface="メイリオ" panose="020B0604030504040204" pitchFamily="50" charset="-128"/>
              </a:rPr>
              <a:t>ト</a:t>
            </a:r>
            <a:r>
              <a:rPr spc="135" dirty="0">
                <a:latin typeface="メイリオ" panose="020B0604030504040204" pitchFamily="50" charset="-128"/>
                <a:ea typeface="メイリオ" panose="020B0604030504040204" pitchFamily="50" charset="-128"/>
              </a:rPr>
              <a:t>導入事例一覧</a:t>
            </a:r>
          </a:p>
        </p:txBody>
      </p:sp>
      <p:sp>
        <p:nvSpPr>
          <p:cNvPr id="3" name="object 3"/>
          <p:cNvSpPr/>
          <p:nvPr/>
        </p:nvSpPr>
        <p:spPr>
          <a:xfrm>
            <a:off x="0" y="7416000"/>
            <a:ext cx="10692130" cy="144145"/>
          </a:xfrm>
          <a:custGeom>
            <a:avLst/>
            <a:gdLst/>
            <a:ahLst/>
            <a:cxnLst/>
            <a:rect l="l" t="t" r="r" b="b"/>
            <a:pathLst>
              <a:path w="10692130" h="144145">
                <a:moveTo>
                  <a:pt x="10692003" y="0"/>
                </a:moveTo>
                <a:lnTo>
                  <a:pt x="0" y="0"/>
                </a:lnTo>
                <a:lnTo>
                  <a:pt x="0" y="144005"/>
                </a:lnTo>
                <a:lnTo>
                  <a:pt x="10692003" y="144005"/>
                </a:lnTo>
                <a:lnTo>
                  <a:pt x="10692003" y="0"/>
                </a:lnTo>
                <a:close/>
              </a:path>
            </a:pathLst>
          </a:custGeom>
          <a:solidFill>
            <a:srgbClr val="FFCB04"/>
          </a:solidFill>
        </p:spPr>
        <p:txBody>
          <a:bodyPr wrap="square" lIns="0" tIns="0" rIns="0" bIns="0" rtlCol="0"/>
          <a:lstStyle/>
          <a:p>
            <a:endParaRPr>
              <a:latin typeface="メイリオ" panose="020B0604030504040204" pitchFamily="50" charset="-128"/>
              <a:ea typeface="メイリオ" panose="020B0604030504040204" pitchFamily="50" charset="-128"/>
            </a:endParaRPr>
          </a:p>
        </p:txBody>
      </p:sp>
      <p:graphicFrame>
        <p:nvGraphicFramePr>
          <p:cNvPr id="4" name="object 4"/>
          <p:cNvGraphicFramePr>
            <a:graphicFrameLocks noGrp="1"/>
          </p:cNvGraphicFramePr>
          <p:nvPr>
            <p:extLst>
              <p:ext uri="{D42A27DB-BD31-4B8C-83A1-F6EECF244321}">
                <p14:modId xmlns:p14="http://schemas.microsoft.com/office/powerpoint/2010/main" val="1586089206"/>
              </p:ext>
            </p:extLst>
          </p:nvPr>
        </p:nvGraphicFramePr>
        <p:xfrm>
          <a:off x="359994" y="1295996"/>
          <a:ext cx="6923404" cy="5147997"/>
        </p:xfrm>
        <a:graphic>
          <a:graphicData uri="http://schemas.openxmlformats.org/drawingml/2006/table">
            <a:tbl>
              <a:tblPr firstRow="1" bandRow="1">
                <a:tableStyleId>{2D5ABB26-0587-4C30-8999-92F81FD0307C}</a:tableStyleId>
              </a:tblPr>
              <a:tblGrid>
                <a:gridCol w="737870">
                  <a:extLst>
                    <a:ext uri="{9D8B030D-6E8A-4147-A177-3AD203B41FA5}">
                      <a16:colId xmlns:a16="http://schemas.microsoft.com/office/drawing/2014/main" val="20000"/>
                    </a:ext>
                  </a:extLst>
                </a:gridCol>
                <a:gridCol w="558165">
                  <a:extLst>
                    <a:ext uri="{9D8B030D-6E8A-4147-A177-3AD203B41FA5}">
                      <a16:colId xmlns:a16="http://schemas.microsoft.com/office/drawing/2014/main" val="20001"/>
                    </a:ext>
                  </a:extLst>
                </a:gridCol>
                <a:gridCol w="2700019">
                  <a:extLst>
                    <a:ext uri="{9D8B030D-6E8A-4147-A177-3AD203B41FA5}">
                      <a16:colId xmlns:a16="http://schemas.microsoft.com/office/drawing/2014/main" val="20002"/>
                    </a:ext>
                  </a:extLst>
                </a:gridCol>
                <a:gridCol w="2927350">
                  <a:extLst>
                    <a:ext uri="{9D8B030D-6E8A-4147-A177-3AD203B41FA5}">
                      <a16:colId xmlns:a16="http://schemas.microsoft.com/office/drawing/2014/main" val="20003"/>
                    </a:ext>
                  </a:extLst>
                </a:gridCol>
              </a:tblGrid>
              <a:tr h="270001">
                <a:tc>
                  <a:txBody>
                    <a:bodyPr/>
                    <a:lstStyle/>
                    <a:p>
                      <a:pPr marL="4445" algn="ctr">
                        <a:lnSpc>
                          <a:spcPct val="100000"/>
                        </a:lnSpc>
                        <a:spcBef>
                          <a:spcPts val="340"/>
                        </a:spcBef>
                      </a:pPr>
                      <a:r>
                        <a:rPr sz="1100" spc="55" dirty="0">
                          <a:solidFill>
                            <a:srgbClr val="231F20"/>
                          </a:solidFill>
                          <a:latin typeface="メイリオ" panose="020B0604030504040204" pitchFamily="50" charset="-128"/>
                          <a:ea typeface="メイリオ" panose="020B0604030504040204" pitchFamily="50" charset="-128"/>
                          <a:cs typeface="Arial MT"/>
                        </a:rPr>
                        <a:t>2021</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年</a:t>
                      </a:r>
                      <a:endParaRPr sz="1350" baseline="3086" dirty="0">
                        <a:latin typeface="メイリオ" panose="020B0604030504040204" pitchFamily="50" charset="-128"/>
                        <a:ea typeface="メイリオ" panose="020B0604030504040204" pitchFamily="50" charset="-128"/>
                        <a:cs typeface="Microsoft YaHei UI"/>
                      </a:endParaRPr>
                    </a:p>
                  </a:txBody>
                  <a:tcPr marL="0" marR="0" marT="43180" marB="0">
                    <a:lnR w="19050">
                      <a:solidFill>
                        <a:srgbClr val="FFFFFF"/>
                      </a:solidFill>
                      <a:prstDash val="solid"/>
                    </a:lnR>
                    <a:lnB w="38100">
                      <a:solidFill>
                        <a:srgbClr val="FFFFFF"/>
                      </a:solidFill>
                      <a:prstDash val="solid"/>
                    </a:lnB>
                    <a:solidFill>
                      <a:srgbClr val="FFF1D0"/>
                    </a:solidFill>
                  </a:tcPr>
                </a:tc>
                <a:tc>
                  <a:txBody>
                    <a:bodyPr/>
                    <a:lstStyle/>
                    <a:p>
                      <a:pPr marR="124460" algn="r">
                        <a:lnSpc>
                          <a:spcPct val="100000"/>
                        </a:lnSpc>
                        <a:spcBef>
                          <a:spcPts val="340"/>
                        </a:spcBef>
                      </a:pPr>
                      <a:r>
                        <a:rPr sz="1100" spc="55" dirty="0">
                          <a:solidFill>
                            <a:srgbClr val="231F20"/>
                          </a:solidFill>
                          <a:latin typeface="メイリオ" panose="020B0604030504040204" pitchFamily="50" charset="-128"/>
                          <a:ea typeface="メイリオ" panose="020B0604030504040204" pitchFamily="50" charset="-128"/>
                          <a:cs typeface="Arial MT"/>
                        </a:rPr>
                        <a:t>12</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43180" marB="0">
                    <a:lnL w="19050">
                      <a:solidFill>
                        <a:srgbClr val="FFFFFF"/>
                      </a:solidFill>
                      <a:prstDash val="solid"/>
                    </a:lnL>
                    <a:lnR w="19050">
                      <a:solidFill>
                        <a:srgbClr val="FFFFFF"/>
                      </a:solidFill>
                      <a:prstDash val="solid"/>
                    </a:lnR>
                    <a:lnB w="38100">
                      <a:solidFill>
                        <a:srgbClr val="FFFFFF"/>
                      </a:solidFill>
                      <a:prstDash val="solid"/>
                    </a:lnB>
                    <a:solidFill>
                      <a:srgbClr val="FFF1D0"/>
                    </a:solidFill>
                  </a:tcPr>
                </a:tc>
                <a:tc>
                  <a:txBody>
                    <a:bodyPr/>
                    <a:lstStyle/>
                    <a:p>
                      <a:pPr marL="132715">
                        <a:lnSpc>
                          <a:spcPct val="100000"/>
                        </a:lnSpc>
                        <a:spcBef>
                          <a:spcPts val="340"/>
                        </a:spcBef>
                      </a:pPr>
                      <a:r>
                        <a:rPr sz="1100" spc="50" dirty="0">
                          <a:solidFill>
                            <a:srgbClr val="231F20"/>
                          </a:solidFill>
                          <a:latin typeface="メイリオ" panose="020B0604030504040204" pitchFamily="50" charset="-128"/>
                          <a:ea typeface="メイリオ" panose="020B0604030504040204" pitchFamily="50" charset="-128"/>
                          <a:cs typeface="Arial MT"/>
                        </a:rPr>
                        <a:t>COUNT</a:t>
                      </a:r>
                      <a:r>
                        <a:rPr sz="1100" spc="40" dirty="0">
                          <a:solidFill>
                            <a:srgbClr val="231F20"/>
                          </a:solidFill>
                          <a:latin typeface="メイリオ" panose="020B0604030504040204" pitchFamily="50" charset="-128"/>
                          <a:ea typeface="メイリオ" panose="020B0604030504040204" pitchFamily="50" charset="-128"/>
                          <a:cs typeface="Arial MT"/>
                        </a:rPr>
                        <a:t>DOWN</a:t>
                      </a:r>
                      <a:r>
                        <a:rPr sz="1100" spc="20" dirty="0">
                          <a:solidFill>
                            <a:srgbClr val="231F20"/>
                          </a:solidFill>
                          <a:latin typeface="メイリオ" panose="020B0604030504040204" pitchFamily="50" charset="-128"/>
                          <a:ea typeface="メイリオ" panose="020B0604030504040204" pitchFamily="50" charset="-128"/>
                          <a:cs typeface="Arial MT"/>
                        </a:rPr>
                        <a:t>JAPAN</a:t>
                      </a:r>
                      <a:r>
                        <a:rPr sz="1100" spc="55" dirty="0">
                          <a:solidFill>
                            <a:srgbClr val="231F20"/>
                          </a:solidFill>
                          <a:latin typeface="メイリオ" panose="020B0604030504040204" pitchFamily="50" charset="-128"/>
                          <a:ea typeface="メイリオ" panose="020B0604030504040204" pitchFamily="50" charset="-128"/>
                          <a:cs typeface="Arial MT"/>
                        </a:rPr>
                        <a:t>21/22</a:t>
                      </a:r>
                      <a:endParaRPr sz="1100" dirty="0">
                        <a:latin typeface="メイリオ" panose="020B0604030504040204" pitchFamily="50" charset="-128"/>
                        <a:ea typeface="メイリオ" panose="020B0604030504040204" pitchFamily="50" charset="-128"/>
                        <a:cs typeface="Arial MT"/>
                      </a:endParaRPr>
                    </a:p>
                  </a:txBody>
                  <a:tcPr marL="0" marR="0" marT="43180" marB="0">
                    <a:lnL w="19050">
                      <a:solidFill>
                        <a:srgbClr val="FFFFFF"/>
                      </a:solidFill>
                      <a:prstDash val="solid"/>
                    </a:lnL>
                    <a:lnR w="19050">
                      <a:solidFill>
                        <a:srgbClr val="FFFFFF"/>
                      </a:solidFill>
                      <a:prstDash val="solid"/>
                    </a:lnR>
                    <a:lnB w="38100">
                      <a:solidFill>
                        <a:srgbClr val="FFFFFF"/>
                      </a:solidFill>
                      <a:prstDash val="solid"/>
                    </a:lnB>
                    <a:solidFill>
                      <a:srgbClr val="FFF1D0"/>
                    </a:solidFill>
                  </a:tcPr>
                </a:tc>
                <a:tc>
                  <a:txBody>
                    <a:bodyPr/>
                    <a:lstStyle/>
                    <a:p>
                      <a:pPr marL="152400">
                        <a:lnSpc>
                          <a:spcPct val="100000"/>
                        </a:lnSpc>
                        <a:spcBef>
                          <a:spcPts val="480"/>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千葉</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45" dirty="0">
                          <a:solidFill>
                            <a:srgbClr val="231F20"/>
                          </a:solidFill>
                          <a:latin typeface="メイリオ" panose="020B0604030504040204" pitchFamily="50" charset="-128"/>
                          <a:ea typeface="メイリオ" panose="020B0604030504040204" pitchFamily="50" charset="-128"/>
                          <a:cs typeface="Microsoft YaHei UI"/>
                        </a:rPr>
                        <a:t>幕</a:t>
                      </a:r>
                      <a:r>
                        <a:rPr sz="900" b="1" spc="10" dirty="0">
                          <a:solidFill>
                            <a:srgbClr val="231F20"/>
                          </a:solidFill>
                          <a:latin typeface="メイリオ" panose="020B0604030504040204" pitchFamily="50" charset="-128"/>
                          <a:ea typeface="メイリオ" panose="020B0604030504040204" pitchFamily="50" charset="-128"/>
                          <a:cs typeface="Microsoft YaHei UI"/>
                        </a:rPr>
                        <a:t>張</a:t>
                      </a:r>
                      <a:r>
                        <a:rPr sz="900" b="1" spc="-120" dirty="0">
                          <a:solidFill>
                            <a:srgbClr val="231F20"/>
                          </a:solidFill>
                          <a:latin typeface="メイリオ" panose="020B0604030504040204" pitchFamily="50" charset="-128"/>
                          <a:ea typeface="メイリオ" panose="020B0604030504040204" pitchFamily="50" charset="-128"/>
                          <a:cs typeface="Microsoft YaHei UI"/>
                        </a:rPr>
                        <a:t>メ</a:t>
                      </a:r>
                      <a:r>
                        <a:rPr sz="900" b="1" spc="-75" dirty="0">
                          <a:solidFill>
                            <a:srgbClr val="231F20"/>
                          </a:solidFill>
                          <a:latin typeface="メイリオ" panose="020B0604030504040204" pitchFamily="50" charset="-128"/>
                          <a:ea typeface="メイリオ" panose="020B0604030504040204" pitchFamily="50" charset="-128"/>
                          <a:cs typeface="Microsoft YaHei UI"/>
                        </a:rPr>
                        <a:t>ッ</a:t>
                      </a:r>
                      <a:r>
                        <a:rPr sz="900" b="1" dirty="0">
                          <a:solidFill>
                            <a:srgbClr val="231F20"/>
                          </a:solidFill>
                          <a:latin typeface="メイリオ" panose="020B0604030504040204" pitchFamily="50" charset="-128"/>
                          <a:ea typeface="メイリオ" panose="020B0604030504040204" pitchFamily="50" charset="-128"/>
                          <a:cs typeface="Microsoft YaHei UI"/>
                        </a:rPr>
                        <a:t>セ</a:t>
                      </a:r>
                      <a:endParaRPr sz="900">
                        <a:latin typeface="メイリオ" panose="020B0604030504040204" pitchFamily="50" charset="-128"/>
                        <a:ea typeface="メイリオ" panose="020B0604030504040204" pitchFamily="50" charset="-128"/>
                        <a:cs typeface="Microsoft YaHei UI"/>
                      </a:endParaRPr>
                    </a:p>
                  </a:txBody>
                  <a:tcPr marL="0" marR="0" marT="60960" marB="0">
                    <a:lnL w="19050">
                      <a:solidFill>
                        <a:srgbClr val="FFFFFF"/>
                      </a:solidFill>
                      <a:prstDash val="solid"/>
                    </a:lnL>
                    <a:lnB w="38100">
                      <a:solidFill>
                        <a:srgbClr val="FFFFFF"/>
                      </a:solidFill>
                      <a:prstDash val="solid"/>
                    </a:lnB>
                    <a:solidFill>
                      <a:srgbClr val="FFF1D0"/>
                    </a:solidFill>
                  </a:tcPr>
                </a:tc>
                <a:extLst>
                  <a:ext uri="{0D108BD9-81ED-4DB2-BD59-A6C34878D82A}">
                    <a16:rowId xmlns:a16="http://schemas.microsoft.com/office/drawing/2014/main" val="10000"/>
                  </a:ext>
                </a:extLst>
              </a:tr>
              <a:tr h="288010">
                <a:tc>
                  <a:txBody>
                    <a:bodyPr/>
                    <a:lstStyle/>
                    <a:p>
                      <a:pPr marL="4445" algn="ctr">
                        <a:lnSpc>
                          <a:spcPct val="100000"/>
                        </a:lnSpc>
                        <a:spcBef>
                          <a:spcPts val="470"/>
                        </a:spcBef>
                      </a:pPr>
                      <a:r>
                        <a:rPr sz="1100" spc="55" dirty="0">
                          <a:solidFill>
                            <a:srgbClr val="231F20"/>
                          </a:solidFill>
                          <a:latin typeface="メイリオ" panose="020B0604030504040204" pitchFamily="50" charset="-128"/>
                          <a:ea typeface="メイリオ" panose="020B0604030504040204" pitchFamily="50" charset="-128"/>
                          <a:cs typeface="Arial MT"/>
                        </a:rPr>
                        <a:t>2022</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年</a:t>
                      </a:r>
                      <a:endParaRPr sz="1350" baseline="3086">
                        <a:latin typeface="メイリオ" panose="020B0604030504040204" pitchFamily="50" charset="-128"/>
                        <a:ea typeface="メイリオ" panose="020B0604030504040204" pitchFamily="50" charset="-128"/>
                        <a:cs typeface="Microsoft YaHei UI"/>
                      </a:endParaRPr>
                    </a:p>
                  </a:txBody>
                  <a:tcPr marL="0" marR="0" marT="59690" marB="0">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R="124460" algn="r">
                        <a:lnSpc>
                          <a:spcPct val="100000"/>
                        </a:lnSpc>
                        <a:spcBef>
                          <a:spcPts val="470"/>
                        </a:spcBef>
                      </a:pPr>
                      <a:r>
                        <a:rPr sz="1100" spc="55" dirty="0">
                          <a:solidFill>
                            <a:srgbClr val="231F20"/>
                          </a:solidFill>
                          <a:latin typeface="メイリオ" panose="020B0604030504040204" pitchFamily="50" charset="-128"/>
                          <a:ea typeface="メイリオ" panose="020B0604030504040204" pitchFamily="50" charset="-128"/>
                          <a:cs typeface="Arial MT"/>
                        </a:rPr>
                        <a:t>4</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dirty="0">
                        <a:latin typeface="メイリオ" panose="020B0604030504040204" pitchFamily="50" charset="-128"/>
                        <a:ea typeface="メイリオ" panose="020B0604030504040204" pitchFamily="50" charset="-128"/>
                        <a:cs typeface="Microsoft YaHei UI"/>
                      </a:endParaRPr>
                    </a:p>
                  </a:txBody>
                  <a:tcPr marL="0" marR="0" marT="5969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32715">
                        <a:lnSpc>
                          <a:spcPct val="100000"/>
                        </a:lnSpc>
                        <a:spcBef>
                          <a:spcPts val="475"/>
                        </a:spcBef>
                      </a:pPr>
                      <a:r>
                        <a:rPr sz="1100" spc="50" dirty="0">
                          <a:solidFill>
                            <a:srgbClr val="231F20"/>
                          </a:solidFill>
                          <a:latin typeface="メイリオ" panose="020B0604030504040204" pitchFamily="50" charset="-128"/>
                          <a:ea typeface="メイリオ" panose="020B0604030504040204" pitchFamily="50" charset="-128"/>
                          <a:cs typeface="Arial MT"/>
                        </a:rPr>
                        <a:t>ARABAKI</a:t>
                      </a:r>
                      <a:r>
                        <a:rPr sz="1100" spc="45" dirty="0">
                          <a:solidFill>
                            <a:srgbClr val="231F20"/>
                          </a:solidFill>
                          <a:latin typeface="メイリオ" panose="020B0604030504040204" pitchFamily="50" charset="-128"/>
                          <a:ea typeface="メイリオ" panose="020B0604030504040204" pitchFamily="50" charset="-128"/>
                          <a:cs typeface="Arial MT"/>
                        </a:rPr>
                        <a:t>ROCK</a:t>
                      </a:r>
                      <a:r>
                        <a:rPr sz="1100" spc="35" dirty="0">
                          <a:solidFill>
                            <a:srgbClr val="231F20"/>
                          </a:solidFill>
                          <a:latin typeface="メイリオ" panose="020B0604030504040204" pitchFamily="50" charset="-128"/>
                          <a:ea typeface="メイリオ" panose="020B0604030504040204" pitchFamily="50" charset="-128"/>
                          <a:cs typeface="Arial MT"/>
                        </a:rPr>
                        <a:t>FEST.22</a:t>
                      </a:r>
                      <a:endParaRPr sz="1100" dirty="0">
                        <a:latin typeface="メイリオ" panose="020B0604030504040204" pitchFamily="50" charset="-128"/>
                        <a:ea typeface="メイリオ" panose="020B0604030504040204" pitchFamily="50" charset="-128"/>
                        <a:cs typeface="Arial MT"/>
                      </a:endParaRPr>
                    </a:p>
                  </a:txBody>
                  <a:tcPr marL="0" marR="0" marT="6032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52400">
                        <a:lnSpc>
                          <a:spcPct val="100000"/>
                        </a:lnSpc>
                        <a:spcBef>
                          <a:spcPts val="615"/>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宮城</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45" dirty="0">
                          <a:solidFill>
                            <a:srgbClr val="231F20"/>
                          </a:solidFill>
                          <a:latin typeface="メイリオ" panose="020B0604030504040204" pitchFamily="50" charset="-128"/>
                          <a:ea typeface="メイリオ" panose="020B0604030504040204" pitchFamily="50" charset="-128"/>
                          <a:cs typeface="Microsoft YaHei UI"/>
                        </a:rPr>
                        <a:t>国営み</a:t>
                      </a:r>
                      <a:r>
                        <a:rPr sz="900" b="1" spc="20" dirty="0">
                          <a:solidFill>
                            <a:srgbClr val="231F20"/>
                          </a:solidFill>
                          <a:latin typeface="メイリオ" panose="020B0604030504040204" pitchFamily="50" charset="-128"/>
                          <a:ea typeface="メイリオ" panose="020B0604030504040204" pitchFamily="50" charset="-128"/>
                          <a:cs typeface="Microsoft YaHei UI"/>
                        </a:rPr>
                        <a:t>ち</a:t>
                      </a:r>
                      <a:r>
                        <a:rPr sz="900" b="1" spc="-35" dirty="0">
                          <a:solidFill>
                            <a:srgbClr val="231F20"/>
                          </a:solidFill>
                          <a:latin typeface="メイリオ" panose="020B0604030504040204" pitchFamily="50" charset="-128"/>
                          <a:ea typeface="メイリオ" panose="020B0604030504040204" pitchFamily="50" charset="-128"/>
                          <a:cs typeface="Microsoft YaHei UI"/>
                        </a:rPr>
                        <a:t>の</a:t>
                      </a:r>
                      <a:r>
                        <a:rPr sz="900" b="1" spc="-50" dirty="0">
                          <a:solidFill>
                            <a:srgbClr val="231F20"/>
                          </a:solidFill>
                          <a:latin typeface="メイリオ" panose="020B0604030504040204" pitchFamily="50" charset="-128"/>
                          <a:ea typeface="メイリオ" panose="020B0604030504040204" pitchFamily="50" charset="-128"/>
                          <a:cs typeface="Microsoft YaHei UI"/>
                        </a:rPr>
                        <a:t>く</a:t>
                      </a:r>
                      <a:r>
                        <a:rPr sz="900" b="1" spc="45" dirty="0">
                          <a:solidFill>
                            <a:srgbClr val="231F20"/>
                          </a:solidFill>
                          <a:latin typeface="メイリオ" panose="020B0604030504040204" pitchFamily="50" charset="-128"/>
                          <a:ea typeface="メイリオ" panose="020B0604030504040204" pitchFamily="50" charset="-128"/>
                          <a:cs typeface="Microsoft YaHei UI"/>
                        </a:rPr>
                        <a:t>湖畔公園</a:t>
                      </a:r>
                      <a:endParaRPr sz="900">
                        <a:latin typeface="メイリオ" panose="020B0604030504040204" pitchFamily="50" charset="-128"/>
                        <a:ea typeface="メイリオ" panose="020B0604030504040204" pitchFamily="50" charset="-128"/>
                        <a:cs typeface="Microsoft YaHei UI"/>
                      </a:endParaRPr>
                    </a:p>
                  </a:txBody>
                  <a:tcPr marL="0" marR="0" marT="78105" marB="0">
                    <a:lnL w="19050">
                      <a:solidFill>
                        <a:srgbClr val="FFFFFF"/>
                      </a:solidFill>
                      <a:prstDash val="solid"/>
                    </a:lnL>
                    <a:lnT w="38100">
                      <a:solidFill>
                        <a:srgbClr val="FFFFFF"/>
                      </a:solidFill>
                      <a:prstDash val="solid"/>
                    </a:lnT>
                    <a:lnB w="38100">
                      <a:solidFill>
                        <a:srgbClr val="FFFFFF"/>
                      </a:solidFill>
                      <a:prstDash val="solid"/>
                    </a:lnB>
                    <a:solidFill>
                      <a:srgbClr val="D1D3D4"/>
                    </a:solidFill>
                  </a:tcPr>
                </a:tc>
                <a:extLst>
                  <a:ext uri="{0D108BD9-81ED-4DB2-BD59-A6C34878D82A}">
                    <a16:rowId xmlns:a16="http://schemas.microsoft.com/office/drawing/2014/main" val="10001"/>
                  </a:ext>
                </a:extLst>
              </a:tr>
              <a:tr h="287997">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R="124460" algn="r">
                        <a:lnSpc>
                          <a:spcPct val="100000"/>
                        </a:lnSpc>
                        <a:spcBef>
                          <a:spcPts val="459"/>
                        </a:spcBef>
                      </a:pPr>
                      <a:r>
                        <a:rPr sz="1100" spc="55" dirty="0">
                          <a:solidFill>
                            <a:srgbClr val="231F20"/>
                          </a:solidFill>
                          <a:latin typeface="メイリオ" panose="020B0604030504040204" pitchFamily="50" charset="-128"/>
                          <a:ea typeface="メイリオ" panose="020B0604030504040204" pitchFamily="50" charset="-128"/>
                          <a:cs typeface="Arial MT"/>
                        </a:rPr>
                        <a:t>4</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58419"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32715">
                        <a:lnSpc>
                          <a:spcPct val="100000"/>
                        </a:lnSpc>
                        <a:spcBef>
                          <a:spcPts val="465"/>
                        </a:spcBef>
                      </a:pPr>
                      <a:r>
                        <a:rPr sz="1100" spc="25" dirty="0">
                          <a:solidFill>
                            <a:srgbClr val="231F20"/>
                          </a:solidFill>
                          <a:latin typeface="メイリオ" panose="020B0604030504040204" pitchFamily="50" charset="-128"/>
                          <a:ea typeface="メイリオ" panose="020B0604030504040204" pitchFamily="50" charset="-128"/>
                          <a:cs typeface="Arial MT"/>
                        </a:rPr>
                        <a:t>VIVA</a:t>
                      </a:r>
                      <a:r>
                        <a:rPr sz="1100" spc="35" dirty="0">
                          <a:solidFill>
                            <a:srgbClr val="231F20"/>
                          </a:solidFill>
                          <a:latin typeface="メイリオ" panose="020B0604030504040204" pitchFamily="50" charset="-128"/>
                          <a:ea typeface="メイリオ" panose="020B0604030504040204" pitchFamily="50" charset="-128"/>
                          <a:cs typeface="Arial MT"/>
                        </a:rPr>
                        <a:t>LA</a:t>
                      </a:r>
                      <a:r>
                        <a:rPr sz="1100" spc="45" dirty="0">
                          <a:solidFill>
                            <a:srgbClr val="231F20"/>
                          </a:solidFill>
                          <a:latin typeface="メイリオ" panose="020B0604030504040204" pitchFamily="50" charset="-128"/>
                          <a:ea typeface="メイリオ" panose="020B0604030504040204" pitchFamily="50" charset="-128"/>
                          <a:cs typeface="Arial MT"/>
                        </a:rPr>
                        <a:t>ROCK</a:t>
                      </a:r>
                      <a:r>
                        <a:rPr sz="1100" spc="55" dirty="0">
                          <a:solidFill>
                            <a:srgbClr val="231F20"/>
                          </a:solidFill>
                          <a:latin typeface="メイリオ" panose="020B0604030504040204" pitchFamily="50" charset="-128"/>
                          <a:ea typeface="メイリオ" panose="020B0604030504040204" pitchFamily="50" charset="-128"/>
                          <a:cs typeface="Arial MT"/>
                        </a:rPr>
                        <a:t>2022</a:t>
                      </a:r>
                      <a:endParaRPr sz="1100" dirty="0">
                        <a:latin typeface="メイリオ" panose="020B0604030504040204" pitchFamily="50" charset="-128"/>
                        <a:ea typeface="メイリオ" panose="020B0604030504040204" pitchFamily="50" charset="-128"/>
                        <a:cs typeface="Arial MT"/>
                      </a:endParaRPr>
                    </a:p>
                  </a:txBody>
                  <a:tcPr marL="0" marR="0" marT="5905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52400">
                        <a:lnSpc>
                          <a:spcPct val="100000"/>
                        </a:lnSpc>
                        <a:spcBef>
                          <a:spcPts val="605"/>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埼玉</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20" dirty="0">
                          <a:solidFill>
                            <a:srgbClr val="231F20"/>
                          </a:solidFill>
                          <a:latin typeface="メイリオ" panose="020B0604030504040204" pitchFamily="50" charset="-128"/>
                          <a:ea typeface="メイリオ" panose="020B0604030504040204" pitchFamily="50" charset="-128"/>
                          <a:cs typeface="Microsoft YaHei UI"/>
                        </a:rPr>
                        <a:t>＠</a:t>
                      </a:r>
                      <a:r>
                        <a:rPr sz="900" b="1" spc="15" dirty="0">
                          <a:solidFill>
                            <a:srgbClr val="231F20"/>
                          </a:solidFill>
                          <a:latin typeface="メイリオ" panose="020B0604030504040204" pitchFamily="50" charset="-128"/>
                          <a:ea typeface="メイリオ" panose="020B0604030504040204" pitchFamily="50" charset="-128"/>
                          <a:cs typeface="Microsoft YaHei UI"/>
                        </a:rPr>
                        <a:t>さ</a:t>
                      </a:r>
                      <a:r>
                        <a:rPr sz="900" b="1" spc="25" dirty="0">
                          <a:solidFill>
                            <a:srgbClr val="231F20"/>
                          </a:solidFill>
                          <a:latin typeface="メイリオ" panose="020B0604030504040204" pitchFamily="50" charset="-128"/>
                          <a:ea typeface="メイリオ" panose="020B0604030504040204" pitchFamily="50" charset="-128"/>
                          <a:cs typeface="Microsoft YaHei UI"/>
                        </a:rPr>
                        <a:t>い</a:t>
                      </a:r>
                      <a:r>
                        <a:rPr sz="900" b="1" spc="-10" dirty="0">
                          <a:solidFill>
                            <a:srgbClr val="231F20"/>
                          </a:solidFill>
                          <a:latin typeface="メイリオ" panose="020B0604030504040204" pitchFamily="50" charset="-128"/>
                          <a:ea typeface="メイリオ" panose="020B0604030504040204" pitchFamily="50" charset="-128"/>
                          <a:cs typeface="Microsoft YaHei UI"/>
                        </a:rPr>
                        <a:t>た</a:t>
                      </a:r>
                      <a:r>
                        <a:rPr sz="900" b="1" spc="-15" dirty="0">
                          <a:solidFill>
                            <a:srgbClr val="231F20"/>
                          </a:solidFill>
                          <a:latin typeface="メイリオ" panose="020B0604030504040204" pitchFamily="50" charset="-128"/>
                          <a:ea typeface="メイリオ" panose="020B0604030504040204" pitchFamily="50" charset="-128"/>
                          <a:cs typeface="Microsoft YaHei UI"/>
                        </a:rPr>
                        <a:t>ま</a:t>
                      </a:r>
                      <a:r>
                        <a:rPr sz="900" b="1" spc="15" dirty="0">
                          <a:solidFill>
                            <a:srgbClr val="231F20"/>
                          </a:solidFill>
                          <a:latin typeface="メイリオ" panose="020B0604030504040204" pitchFamily="50" charset="-128"/>
                          <a:ea typeface="メイリオ" panose="020B0604030504040204" pitchFamily="50" charset="-128"/>
                          <a:cs typeface="Microsoft YaHei UI"/>
                        </a:rPr>
                        <a:t>ス</a:t>
                      </a:r>
                      <a:r>
                        <a:rPr sz="900" b="1" spc="40" dirty="0">
                          <a:solidFill>
                            <a:srgbClr val="231F20"/>
                          </a:solidFill>
                          <a:latin typeface="メイリオ" panose="020B0604030504040204" pitchFamily="50" charset="-128"/>
                          <a:ea typeface="メイリオ" panose="020B0604030504040204" pitchFamily="50" charset="-128"/>
                          <a:cs typeface="Microsoft YaHei UI"/>
                        </a:rPr>
                        <a:t>ー</a:t>
                      </a:r>
                      <a:r>
                        <a:rPr sz="900" b="1" spc="30" dirty="0">
                          <a:solidFill>
                            <a:srgbClr val="231F20"/>
                          </a:solidFill>
                          <a:latin typeface="メイリオ" panose="020B0604030504040204" pitchFamily="50" charset="-128"/>
                          <a:ea typeface="メイリオ" panose="020B0604030504040204" pitchFamily="50" charset="-128"/>
                          <a:cs typeface="Microsoft YaHei UI"/>
                        </a:rPr>
                        <a:t>パ</a:t>
                      </a:r>
                      <a:r>
                        <a:rPr sz="900" b="1" spc="25" dirty="0">
                          <a:solidFill>
                            <a:srgbClr val="231F20"/>
                          </a:solidFill>
                          <a:latin typeface="メイリオ" panose="020B0604030504040204" pitchFamily="50" charset="-128"/>
                          <a:ea typeface="メイリオ" panose="020B0604030504040204" pitchFamily="50" charset="-128"/>
                          <a:cs typeface="Microsoft YaHei UI"/>
                        </a:rPr>
                        <a:t>ー</a:t>
                      </a:r>
                      <a:r>
                        <a:rPr sz="900" b="1" spc="-60" dirty="0">
                          <a:solidFill>
                            <a:srgbClr val="231F20"/>
                          </a:solidFill>
                          <a:latin typeface="メイリオ" panose="020B0604030504040204" pitchFamily="50" charset="-128"/>
                          <a:ea typeface="メイリオ" panose="020B0604030504040204" pitchFamily="50" charset="-128"/>
                          <a:cs typeface="Microsoft YaHei UI"/>
                        </a:rPr>
                        <a:t>ア</a:t>
                      </a:r>
                      <a:r>
                        <a:rPr sz="900" b="1" spc="-40" dirty="0">
                          <a:solidFill>
                            <a:srgbClr val="231F20"/>
                          </a:solidFill>
                          <a:latin typeface="メイリオ" panose="020B0604030504040204" pitchFamily="50" charset="-128"/>
                          <a:ea typeface="メイリオ" panose="020B0604030504040204" pitchFamily="50" charset="-128"/>
                          <a:cs typeface="Microsoft YaHei UI"/>
                        </a:rPr>
                        <a:t>リ</a:t>
                      </a:r>
                      <a:r>
                        <a:rPr sz="900" b="1" spc="35" dirty="0">
                          <a:solidFill>
                            <a:srgbClr val="231F20"/>
                          </a:solidFill>
                          <a:latin typeface="メイリオ" panose="020B0604030504040204" pitchFamily="50" charset="-128"/>
                          <a:ea typeface="メイリオ" panose="020B0604030504040204" pitchFamily="50" charset="-128"/>
                          <a:cs typeface="Microsoft YaHei UI"/>
                        </a:rPr>
                        <a:t>ー</a:t>
                      </a:r>
                      <a:r>
                        <a:rPr sz="900" b="1" dirty="0">
                          <a:solidFill>
                            <a:srgbClr val="231F20"/>
                          </a:solidFill>
                          <a:latin typeface="メイリオ" panose="020B0604030504040204" pitchFamily="50" charset="-128"/>
                          <a:ea typeface="メイリオ" panose="020B0604030504040204" pitchFamily="50" charset="-128"/>
                          <a:cs typeface="Microsoft YaHei UI"/>
                        </a:rPr>
                        <a:t>ナ</a:t>
                      </a:r>
                      <a:endParaRPr sz="900">
                        <a:latin typeface="メイリオ" panose="020B0604030504040204" pitchFamily="50" charset="-128"/>
                        <a:ea typeface="メイリオ" panose="020B0604030504040204" pitchFamily="50" charset="-128"/>
                        <a:cs typeface="Microsoft YaHei UI"/>
                      </a:endParaRPr>
                    </a:p>
                  </a:txBody>
                  <a:tcPr marL="0" marR="0" marT="76835" marB="0">
                    <a:lnL w="19050">
                      <a:solidFill>
                        <a:srgbClr val="FFFFFF"/>
                      </a:solidFill>
                      <a:prstDash val="solid"/>
                    </a:lnL>
                    <a:lnT w="38100">
                      <a:solidFill>
                        <a:srgbClr val="FFFFFF"/>
                      </a:solidFill>
                      <a:prstDash val="solid"/>
                    </a:lnT>
                    <a:lnB w="38100">
                      <a:solidFill>
                        <a:srgbClr val="FFFFFF"/>
                      </a:solidFill>
                      <a:prstDash val="solid"/>
                    </a:lnB>
                    <a:solidFill>
                      <a:srgbClr val="FFF1D0"/>
                    </a:solidFill>
                  </a:tcPr>
                </a:tc>
                <a:extLst>
                  <a:ext uri="{0D108BD9-81ED-4DB2-BD59-A6C34878D82A}">
                    <a16:rowId xmlns:a16="http://schemas.microsoft.com/office/drawing/2014/main" val="10002"/>
                  </a:ext>
                </a:extLst>
              </a:tr>
              <a:tr h="288004">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R="124460" algn="r">
                        <a:lnSpc>
                          <a:spcPct val="100000"/>
                        </a:lnSpc>
                        <a:spcBef>
                          <a:spcPts val="450"/>
                        </a:spcBef>
                      </a:pPr>
                      <a:r>
                        <a:rPr sz="1100" spc="55" dirty="0">
                          <a:solidFill>
                            <a:srgbClr val="231F20"/>
                          </a:solidFill>
                          <a:latin typeface="メイリオ" panose="020B0604030504040204" pitchFamily="50" charset="-128"/>
                          <a:ea typeface="メイリオ" panose="020B0604030504040204" pitchFamily="50" charset="-128"/>
                          <a:cs typeface="Arial MT"/>
                        </a:rPr>
                        <a:t>5</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5715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32715">
                        <a:lnSpc>
                          <a:spcPct val="100000"/>
                        </a:lnSpc>
                        <a:spcBef>
                          <a:spcPts val="459"/>
                        </a:spcBef>
                      </a:pPr>
                      <a:r>
                        <a:rPr sz="1100" spc="15" dirty="0">
                          <a:solidFill>
                            <a:srgbClr val="231F20"/>
                          </a:solidFill>
                          <a:latin typeface="メイリオ" panose="020B0604030504040204" pitchFamily="50" charset="-128"/>
                          <a:ea typeface="メイリオ" panose="020B0604030504040204" pitchFamily="50" charset="-128"/>
                          <a:cs typeface="Arial MT"/>
                        </a:rPr>
                        <a:t>JAPAN</a:t>
                      </a:r>
                      <a:r>
                        <a:rPr sz="1100" spc="35" dirty="0">
                          <a:solidFill>
                            <a:srgbClr val="231F20"/>
                          </a:solidFill>
                          <a:latin typeface="メイリオ" panose="020B0604030504040204" pitchFamily="50" charset="-128"/>
                          <a:ea typeface="メイリオ" panose="020B0604030504040204" pitchFamily="50" charset="-128"/>
                          <a:cs typeface="Arial MT"/>
                        </a:rPr>
                        <a:t>JAM</a:t>
                      </a:r>
                      <a:r>
                        <a:rPr sz="1100" spc="55" dirty="0">
                          <a:solidFill>
                            <a:srgbClr val="231F20"/>
                          </a:solidFill>
                          <a:latin typeface="メイリオ" panose="020B0604030504040204" pitchFamily="50" charset="-128"/>
                          <a:ea typeface="メイリオ" panose="020B0604030504040204" pitchFamily="50" charset="-128"/>
                          <a:cs typeface="Arial MT"/>
                        </a:rPr>
                        <a:t>2022</a:t>
                      </a:r>
                      <a:endParaRPr sz="1100" dirty="0">
                        <a:latin typeface="メイリオ" panose="020B0604030504040204" pitchFamily="50" charset="-128"/>
                        <a:ea typeface="メイリオ" panose="020B0604030504040204" pitchFamily="50" charset="-128"/>
                        <a:cs typeface="Arial MT"/>
                      </a:endParaRPr>
                    </a:p>
                  </a:txBody>
                  <a:tcPr marL="0" marR="0" marT="58419"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52400">
                        <a:lnSpc>
                          <a:spcPct val="100000"/>
                        </a:lnSpc>
                        <a:spcBef>
                          <a:spcPts val="600"/>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千葉</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45" dirty="0">
                          <a:solidFill>
                            <a:srgbClr val="231F20"/>
                          </a:solidFill>
                          <a:latin typeface="メイリオ" panose="020B0604030504040204" pitchFamily="50" charset="-128"/>
                          <a:ea typeface="メイリオ" panose="020B0604030504040204" pitchFamily="50" charset="-128"/>
                          <a:cs typeface="Microsoft YaHei UI"/>
                        </a:rPr>
                        <a:t>蘇</a:t>
                      </a:r>
                      <a:r>
                        <a:rPr sz="900" b="1" spc="15" dirty="0">
                          <a:solidFill>
                            <a:srgbClr val="231F20"/>
                          </a:solidFill>
                          <a:latin typeface="メイリオ" panose="020B0604030504040204" pitchFamily="50" charset="-128"/>
                          <a:ea typeface="メイリオ" panose="020B0604030504040204" pitchFamily="50" charset="-128"/>
                          <a:cs typeface="Microsoft YaHei UI"/>
                        </a:rPr>
                        <a:t>我</a:t>
                      </a:r>
                      <a:r>
                        <a:rPr sz="900" b="1" dirty="0">
                          <a:solidFill>
                            <a:srgbClr val="231F20"/>
                          </a:solidFill>
                          <a:latin typeface="メイリオ" panose="020B0604030504040204" pitchFamily="50" charset="-128"/>
                          <a:ea typeface="メイリオ" panose="020B0604030504040204" pitchFamily="50" charset="-128"/>
                          <a:cs typeface="Microsoft YaHei UI"/>
                        </a:rPr>
                        <a:t>ス</a:t>
                      </a:r>
                      <a:r>
                        <a:rPr sz="900" b="1" spc="25" dirty="0">
                          <a:solidFill>
                            <a:srgbClr val="231F20"/>
                          </a:solidFill>
                          <a:latin typeface="メイリオ" panose="020B0604030504040204" pitchFamily="50" charset="-128"/>
                          <a:ea typeface="メイリオ" panose="020B0604030504040204" pitchFamily="50" charset="-128"/>
                          <a:cs typeface="Microsoft YaHei UI"/>
                        </a:rPr>
                        <a:t>ポ</a:t>
                      </a:r>
                      <a:r>
                        <a:rPr sz="900" b="1" spc="10" dirty="0">
                          <a:solidFill>
                            <a:srgbClr val="231F20"/>
                          </a:solidFill>
                          <a:latin typeface="メイリオ" panose="020B0604030504040204" pitchFamily="50" charset="-128"/>
                          <a:ea typeface="メイリオ" panose="020B0604030504040204" pitchFamily="50" charset="-128"/>
                          <a:cs typeface="Microsoft YaHei UI"/>
                        </a:rPr>
                        <a:t>ーツ</a:t>
                      </a:r>
                      <a:r>
                        <a:rPr sz="900" b="1" spc="45" dirty="0">
                          <a:solidFill>
                            <a:srgbClr val="231F20"/>
                          </a:solidFill>
                          <a:latin typeface="メイリオ" panose="020B0604030504040204" pitchFamily="50" charset="-128"/>
                          <a:ea typeface="メイリオ" panose="020B0604030504040204" pitchFamily="50" charset="-128"/>
                          <a:cs typeface="Microsoft YaHei UI"/>
                        </a:rPr>
                        <a:t>公園</a:t>
                      </a:r>
                      <a:endParaRPr sz="900">
                        <a:latin typeface="メイリオ" panose="020B0604030504040204" pitchFamily="50" charset="-128"/>
                        <a:ea typeface="メイリオ" panose="020B0604030504040204" pitchFamily="50" charset="-128"/>
                        <a:cs typeface="Microsoft YaHei UI"/>
                      </a:endParaRPr>
                    </a:p>
                  </a:txBody>
                  <a:tcPr marL="0" marR="0" marT="76200" marB="0">
                    <a:lnL w="19050">
                      <a:solidFill>
                        <a:srgbClr val="FFFFFF"/>
                      </a:solidFill>
                      <a:prstDash val="solid"/>
                    </a:lnL>
                    <a:lnT w="38100">
                      <a:solidFill>
                        <a:srgbClr val="FFFFFF"/>
                      </a:solidFill>
                      <a:prstDash val="solid"/>
                    </a:lnT>
                    <a:lnB w="38100">
                      <a:solidFill>
                        <a:srgbClr val="FFFFFF"/>
                      </a:solidFill>
                      <a:prstDash val="solid"/>
                    </a:lnB>
                    <a:solidFill>
                      <a:srgbClr val="D1D3D4"/>
                    </a:solidFill>
                  </a:tcPr>
                </a:tc>
                <a:extLst>
                  <a:ext uri="{0D108BD9-81ED-4DB2-BD59-A6C34878D82A}">
                    <a16:rowId xmlns:a16="http://schemas.microsoft.com/office/drawing/2014/main" val="10003"/>
                  </a:ext>
                </a:extLst>
              </a:tr>
              <a:tr h="287991">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R="124460" algn="r">
                        <a:lnSpc>
                          <a:spcPct val="100000"/>
                        </a:lnSpc>
                        <a:spcBef>
                          <a:spcPts val="439"/>
                        </a:spcBef>
                      </a:pPr>
                      <a:r>
                        <a:rPr sz="1100" spc="55" dirty="0">
                          <a:solidFill>
                            <a:srgbClr val="231F20"/>
                          </a:solidFill>
                          <a:latin typeface="メイリオ" panose="020B0604030504040204" pitchFamily="50" charset="-128"/>
                          <a:ea typeface="メイリオ" panose="020B0604030504040204" pitchFamily="50" charset="-128"/>
                          <a:cs typeface="Arial MT"/>
                        </a:rPr>
                        <a:t>6</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55879"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32715">
                        <a:lnSpc>
                          <a:spcPct val="100000"/>
                        </a:lnSpc>
                        <a:spcBef>
                          <a:spcPts val="450"/>
                        </a:spcBef>
                      </a:pPr>
                      <a:r>
                        <a:rPr sz="1100" spc="50" dirty="0">
                          <a:solidFill>
                            <a:srgbClr val="231F20"/>
                          </a:solidFill>
                          <a:latin typeface="メイリオ" panose="020B0604030504040204" pitchFamily="50" charset="-128"/>
                          <a:ea typeface="メイリオ" panose="020B0604030504040204" pitchFamily="50" charset="-128"/>
                          <a:cs typeface="Arial MT"/>
                        </a:rPr>
                        <a:t>INCUBUS</a:t>
                      </a:r>
                      <a:r>
                        <a:rPr sz="1100" spc="60" dirty="0">
                          <a:solidFill>
                            <a:srgbClr val="231F20"/>
                          </a:solidFill>
                          <a:latin typeface="メイリオ" panose="020B0604030504040204" pitchFamily="50" charset="-128"/>
                          <a:ea typeface="メイリオ" panose="020B0604030504040204" pitchFamily="50" charset="-128"/>
                          <a:cs typeface="Arial MT"/>
                        </a:rPr>
                        <a:t>CAMP</a:t>
                      </a:r>
                      <a:endParaRPr sz="1100" dirty="0">
                        <a:latin typeface="メイリオ" panose="020B0604030504040204" pitchFamily="50" charset="-128"/>
                        <a:ea typeface="メイリオ" panose="020B0604030504040204" pitchFamily="50" charset="-128"/>
                        <a:cs typeface="Arial MT"/>
                      </a:endParaRPr>
                    </a:p>
                  </a:txBody>
                  <a:tcPr marL="0" marR="0" marT="5715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52400">
                        <a:lnSpc>
                          <a:spcPct val="100000"/>
                        </a:lnSpc>
                        <a:spcBef>
                          <a:spcPts val="590"/>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神奈川</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45" dirty="0">
                          <a:solidFill>
                            <a:srgbClr val="231F20"/>
                          </a:solidFill>
                          <a:latin typeface="メイリオ" panose="020B0604030504040204" pitchFamily="50" charset="-128"/>
                          <a:ea typeface="メイリオ" panose="020B0604030504040204" pitchFamily="50" charset="-128"/>
                          <a:cs typeface="Microsoft YaHei UI"/>
                        </a:rPr>
                        <a:t>川崎市</a:t>
                      </a:r>
                      <a:r>
                        <a:rPr sz="900" b="1" spc="-20" dirty="0">
                          <a:solidFill>
                            <a:srgbClr val="231F20"/>
                          </a:solidFill>
                          <a:latin typeface="メイリオ" panose="020B0604030504040204" pitchFamily="50" charset="-128"/>
                          <a:ea typeface="メイリオ" panose="020B0604030504040204" pitchFamily="50" charset="-128"/>
                          <a:cs typeface="Microsoft YaHei UI"/>
                        </a:rPr>
                        <a:t>ち</a:t>
                      </a:r>
                      <a:r>
                        <a:rPr sz="900" b="1" spc="-80" dirty="0">
                          <a:solidFill>
                            <a:srgbClr val="231F20"/>
                          </a:solidFill>
                          <a:latin typeface="メイリオ" panose="020B0604030504040204" pitchFamily="50" charset="-128"/>
                          <a:ea typeface="メイリオ" panose="020B0604030504040204" pitchFamily="50" charset="-128"/>
                          <a:cs typeface="Microsoft YaHei UI"/>
                        </a:rPr>
                        <a:t>ど</a:t>
                      </a:r>
                      <a:r>
                        <a:rPr sz="900" b="1" spc="-40" dirty="0">
                          <a:solidFill>
                            <a:srgbClr val="231F20"/>
                          </a:solidFill>
                          <a:latin typeface="メイリオ" panose="020B0604030504040204" pitchFamily="50" charset="-128"/>
                          <a:ea typeface="メイリオ" panose="020B0604030504040204" pitchFamily="50" charset="-128"/>
                          <a:cs typeface="Microsoft YaHei UI"/>
                        </a:rPr>
                        <a:t>り</a:t>
                      </a:r>
                      <a:r>
                        <a:rPr sz="900" b="1" spc="45" dirty="0">
                          <a:solidFill>
                            <a:srgbClr val="231F20"/>
                          </a:solidFill>
                          <a:latin typeface="メイリオ" panose="020B0604030504040204" pitchFamily="50" charset="-128"/>
                          <a:ea typeface="メイリオ" panose="020B0604030504040204" pitchFamily="50" charset="-128"/>
                          <a:cs typeface="Microsoft YaHei UI"/>
                        </a:rPr>
                        <a:t>公園</a:t>
                      </a:r>
                      <a:endParaRPr sz="900">
                        <a:latin typeface="メイリオ" panose="020B0604030504040204" pitchFamily="50" charset="-128"/>
                        <a:ea typeface="メイリオ" panose="020B0604030504040204" pitchFamily="50" charset="-128"/>
                        <a:cs typeface="Microsoft YaHei UI"/>
                      </a:endParaRPr>
                    </a:p>
                  </a:txBody>
                  <a:tcPr marL="0" marR="0" marT="74930" marB="0">
                    <a:lnL w="19050">
                      <a:solidFill>
                        <a:srgbClr val="FFFFFF"/>
                      </a:solidFill>
                      <a:prstDash val="solid"/>
                    </a:lnL>
                    <a:lnT w="38100">
                      <a:solidFill>
                        <a:srgbClr val="FFFFFF"/>
                      </a:solidFill>
                      <a:prstDash val="solid"/>
                    </a:lnT>
                    <a:lnB w="38100">
                      <a:solidFill>
                        <a:srgbClr val="FFFFFF"/>
                      </a:solidFill>
                      <a:prstDash val="solid"/>
                    </a:lnB>
                    <a:solidFill>
                      <a:srgbClr val="FFF1D0"/>
                    </a:solidFill>
                  </a:tcPr>
                </a:tc>
                <a:extLst>
                  <a:ext uri="{0D108BD9-81ED-4DB2-BD59-A6C34878D82A}">
                    <a16:rowId xmlns:a16="http://schemas.microsoft.com/office/drawing/2014/main" val="10004"/>
                  </a:ext>
                </a:extLst>
              </a:tr>
              <a:tr h="287997">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R="124460" algn="r">
                        <a:lnSpc>
                          <a:spcPct val="100000"/>
                        </a:lnSpc>
                        <a:spcBef>
                          <a:spcPts val="425"/>
                        </a:spcBef>
                      </a:pPr>
                      <a:r>
                        <a:rPr sz="1100" spc="55" dirty="0">
                          <a:solidFill>
                            <a:srgbClr val="231F20"/>
                          </a:solidFill>
                          <a:latin typeface="メイリオ" panose="020B0604030504040204" pitchFamily="50" charset="-128"/>
                          <a:ea typeface="メイリオ" panose="020B0604030504040204" pitchFamily="50" charset="-128"/>
                          <a:cs typeface="Arial MT"/>
                        </a:rPr>
                        <a:t>6</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5397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32715">
                        <a:lnSpc>
                          <a:spcPct val="100000"/>
                        </a:lnSpc>
                        <a:spcBef>
                          <a:spcPts val="445"/>
                        </a:spcBef>
                      </a:pPr>
                      <a:r>
                        <a:rPr sz="1100" spc="45" dirty="0">
                          <a:solidFill>
                            <a:srgbClr val="231F20"/>
                          </a:solidFill>
                          <a:latin typeface="メイリオ" panose="020B0604030504040204" pitchFamily="50" charset="-128"/>
                          <a:ea typeface="メイリオ" panose="020B0604030504040204" pitchFamily="50" charset="-128"/>
                          <a:cs typeface="Arial MT"/>
                        </a:rPr>
                        <a:t>THE</a:t>
                      </a:r>
                      <a:r>
                        <a:rPr sz="1100" spc="50" dirty="0">
                          <a:solidFill>
                            <a:srgbClr val="231F20"/>
                          </a:solidFill>
                          <a:latin typeface="メイリオ" panose="020B0604030504040204" pitchFamily="50" charset="-128"/>
                          <a:ea typeface="メイリオ" panose="020B0604030504040204" pitchFamily="50" charset="-128"/>
                          <a:cs typeface="Arial MT"/>
                        </a:rPr>
                        <a:t>CAMPBOOK</a:t>
                      </a:r>
                      <a:r>
                        <a:rPr sz="1100" spc="55" dirty="0">
                          <a:solidFill>
                            <a:srgbClr val="231F20"/>
                          </a:solidFill>
                          <a:latin typeface="メイリオ" panose="020B0604030504040204" pitchFamily="50" charset="-128"/>
                          <a:ea typeface="メイリオ" panose="020B0604030504040204" pitchFamily="50" charset="-128"/>
                          <a:cs typeface="Arial MT"/>
                        </a:rPr>
                        <a:t>2022</a:t>
                      </a:r>
                      <a:endParaRPr sz="1100" dirty="0">
                        <a:latin typeface="メイリオ" panose="020B0604030504040204" pitchFamily="50" charset="-128"/>
                        <a:ea typeface="メイリオ" panose="020B0604030504040204" pitchFamily="50" charset="-128"/>
                        <a:cs typeface="Arial MT"/>
                      </a:endParaRPr>
                    </a:p>
                  </a:txBody>
                  <a:tcPr marL="0" marR="0" marT="5651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52400">
                        <a:lnSpc>
                          <a:spcPct val="100000"/>
                        </a:lnSpc>
                        <a:spcBef>
                          <a:spcPts val="585"/>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長野</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45" dirty="0">
                          <a:solidFill>
                            <a:srgbClr val="231F20"/>
                          </a:solidFill>
                          <a:latin typeface="メイリオ" panose="020B0604030504040204" pitchFamily="50" charset="-128"/>
                          <a:ea typeface="メイリオ" panose="020B0604030504040204" pitchFamily="50" charset="-128"/>
                          <a:cs typeface="Microsoft YaHei UI"/>
                        </a:rPr>
                        <a:t>富士見台高</a:t>
                      </a:r>
                      <a:r>
                        <a:rPr sz="900" b="1" spc="-40" dirty="0">
                          <a:solidFill>
                            <a:srgbClr val="231F20"/>
                          </a:solidFill>
                          <a:latin typeface="メイリオ" panose="020B0604030504040204" pitchFamily="50" charset="-128"/>
                          <a:ea typeface="メイリオ" panose="020B0604030504040204" pitchFamily="50" charset="-128"/>
                          <a:cs typeface="Microsoft YaHei UI"/>
                        </a:rPr>
                        <a:t>原</a:t>
                      </a:r>
                      <a:r>
                        <a:rPr sz="900" b="1" spc="-85" dirty="0">
                          <a:solidFill>
                            <a:srgbClr val="231F20"/>
                          </a:solidFill>
                          <a:latin typeface="メイリオ" panose="020B0604030504040204" pitchFamily="50" charset="-128"/>
                          <a:ea typeface="メイリオ" panose="020B0604030504040204" pitchFamily="50" charset="-128"/>
                          <a:cs typeface="Microsoft YaHei UI"/>
                        </a:rPr>
                        <a:t>リ</a:t>
                      </a:r>
                      <a:r>
                        <a:rPr sz="900" b="1" spc="5" dirty="0">
                          <a:solidFill>
                            <a:srgbClr val="231F20"/>
                          </a:solidFill>
                          <a:latin typeface="メイリオ" panose="020B0604030504040204" pitchFamily="50" charset="-128"/>
                          <a:ea typeface="メイリオ" panose="020B0604030504040204" pitchFamily="50" charset="-128"/>
                          <a:cs typeface="Microsoft YaHei UI"/>
                        </a:rPr>
                        <a:t>ゾ</a:t>
                      </a:r>
                      <a:r>
                        <a:rPr sz="900" b="1" spc="-140" dirty="0">
                          <a:solidFill>
                            <a:srgbClr val="231F20"/>
                          </a:solidFill>
                          <a:latin typeface="メイリオ" panose="020B0604030504040204" pitchFamily="50" charset="-128"/>
                          <a:ea typeface="メイリオ" panose="020B0604030504040204" pitchFamily="50" charset="-128"/>
                          <a:cs typeface="Microsoft YaHei UI"/>
                        </a:rPr>
                        <a:t>ー</a:t>
                      </a:r>
                      <a:r>
                        <a:rPr sz="900" b="1" dirty="0">
                          <a:solidFill>
                            <a:srgbClr val="231F20"/>
                          </a:solidFill>
                          <a:latin typeface="メイリオ" panose="020B0604030504040204" pitchFamily="50" charset="-128"/>
                          <a:ea typeface="メイリオ" panose="020B0604030504040204" pitchFamily="50" charset="-128"/>
                          <a:cs typeface="Microsoft YaHei UI"/>
                        </a:rPr>
                        <a:t>ト</a:t>
                      </a:r>
                      <a:endParaRPr sz="900">
                        <a:latin typeface="メイリオ" panose="020B0604030504040204" pitchFamily="50" charset="-128"/>
                        <a:ea typeface="メイリオ" panose="020B0604030504040204" pitchFamily="50" charset="-128"/>
                        <a:cs typeface="Microsoft YaHei UI"/>
                      </a:endParaRPr>
                    </a:p>
                  </a:txBody>
                  <a:tcPr marL="0" marR="0" marT="74295" marB="0">
                    <a:lnL w="19050">
                      <a:solidFill>
                        <a:srgbClr val="FFFFFF"/>
                      </a:solidFill>
                      <a:prstDash val="solid"/>
                    </a:lnL>
                    <a:lnT w="38100">
                      <a:solidFill>
                        <a:srgbClr val="FFFFFF"/>
                      </a:solidFill>
                      <a:prstDash val="solid"/>
                    </a:lnT>
                    <a:lnB w="38100">
                      <a:solidFill>
                        <a:srgbClr val="FFFFFF"/>
                      </a:solidFill>
                      <a:prstDash val="solid"/>
                    </a:lnB>
                    <a:solidFill>
                      <a:srgbClr val="D1D3D4"/>
                    </a:solidFill>
                  </a:tcPr>
                </a:tc>
                <a:extLst>
                  <a:ext uri="{0D108BD9-81ED-4DB2-BD59-A6C34878D82A}">
                    <a16:rowId xmlns:a16="http://schemas.microsoft.com/office/drawing/2014/main" val="10005"/>
                  </a:ext>
                </a:extLst>
              </a:tr>
              <a:tr h="288004">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R="124460" algn="r">
                        <a:lnSpc>
                          <a:spcPct val="100000"/>
                        </a:lnSpc>
                        <a:spcBef>
                          <a:spcPts val="415"/>
                        </a:spcBef>
                      </a:pPr>
                      <a:r>
                        <a:rPr sz="1100" spc="55" dirty="0">
                          <a:solidFill>
                            <a:srgbClr val="231F20"/>
                          </a:solidFill>
                          <a:latin typeface="メイリオ" panose="020B0604030504040204" pitchFamily="50" charset="-128"/>
                          <a:ea typeface="メイリオ" panose="020B0604030504040204" pitchFamily="50" charset="-128"/>
                          <a:cs typeface="Arial MT"/>
                        </a:rPr>
                        <a:t>8</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5270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32715">
                        <a:lnSpc>
                          <a:spcPct val="100000"/>
                        </a:lnSpc>
                        <a:spcBef>
                          <a:spcPts val="434"/>
                        </a:spcBef>
                      </a:pPr>
                      <a:r>
                        <a:rPr sz="1100" spc="45" dirty="0">
                          <a:solidFill>
                            <a:srgbClr val="231F20"/>
                          </a:solidFill>
                          <a:latin typeface="メイリオ" panose="020B0604030504040204" pitchFamily="50" charset="-128"/>
                          <a:ea typeface="メイリオ" panose="020B0604030504040204" pitchFamily="50" charset="-128"/>
                          <a:cs typeface="Arial MT"/>
                        </a:rPr>
                        <a:t>ROCK</a:t>
                      </a:r>
                      <a:r>
                        <a:rPr sz="1100" spc="35" dirty="0">
                          <a:solidFill>
                            <a:srgbClr val="231F20"/>
                          </a:solidFill>
                          <a:latin typeface="メイリオ" panose="020B0604030504040204" pitchFamily="50" charset="-128"/>
                          <a:ea typeface="メイリオ" panose="020B0604030504040204" pitchFamily="50" charset="-128"/>
                          <a:cs typeface="Arial MT"/>
                        </a:rPr>
                        <a:t>IN</a:t>
                      </a:r>
                      <a:r>
                        <a:rPr sz="1100" spc="20" dirty="0">
                          <a:solidFill>
                            <a:srgbClr val="231F20"/>
                          </a:solidFill>
                          <a:latin typeface="メイリオ" panose="020B0604030504040204" pitchFamily="50" charset="-128"/>
                          <a:ea typeface="メイリオ" panose="020B0604030504040204" pitchFamily="50" charset="-128"/>
                          <a:cs typeface="Arial MT"/>
                        </a:rPr>
                        <a:t>JAPAN</a:t>
                      </a:r>
                      <a:r>
                        <a:rPr sz="1100" spc="40" dirty="0">
                          <a:solidFill>
                            <a:srgbClr val="231F20"/>
                          </a:solidFill>
                          <a:latin typeface="メイリオ" panose="020B0604030504040204" pitchFamily="50" charset="-128"/>
                          <a:ea typeface="メイリオ" panose="020B0604030504040204" pitchFamily="50" charset="-128"/>
                          <a:cs typeface="Arial MT"/>
                        </a:rPr>
                        <a:t>FESTIVAL</a:t>
                      </a:r>
                      <a:r>
                        <a:rPr sz="1100" spc="55" dirty="0">
                          <a:solidFill>
                            <a:srgbClr val="231F20"/>
                          </a:solidFill>
                          <a:latin typeface="メイリオ" panose="020B0604030504040204" pitchFamily="50" charset="-128"/>
                          <a:ea typeface="メイリオ" panose="020B0604030504040204" pitchFamily="50" charset="-128"/>
                          <a:cs typeface="Arial MT"/>
                        </a:rPr>
                        <a:t>2022</a:t>
                      </a:r>
                      <a:endParaRPr sz="1100" dirty="0">
                        <a:latin typeface="メイリオ" panose="020B0604030504040204" pitchFamily="50" charset="-128"/>
                        <a:ea typeface="メイリオ" panose="020B0604030504040204" pitchFamily="50" charset="-128"/>
                        <a:cs typeface="Arial MT"/>
                      </a:endParaRPr>
                    </a:p>
                  </a:txBody>
                  <a:tcPr marL="0" marR="0" marT="55244"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52400">
                        <a:lnSpc>
                          <a:spcPct val="100000"/>
                        </a:lnSpc>
                        <a:spcBef>
                          <a:spcPts val="575"/>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千葉</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45" dirty="0">
                          <a:solidFill>
                            <a:srgbClr val="231F20"/>
                          </a:solidFill>
                          <a:latin typeface="メイリオ" panose="020B0604030504040204" pitchFamily="50" charset="-128"/>
                          <a:ea typeface="メイリオ" panose="020B0604030504040204" pitchFamily="50" charset="-128"/>
                          <a:cs typeface="Microsoft YaHei UI"/>
                        </a:rPr>
                        <a:t>蘇</a:t>
                      </a:r>
                      <a:r>
                        <a:rPr sz="900" b="1" spc="15" dirty="0">
                          <a:solidFill>
                            <a:srgbClr val="231F20"/>
                          </a:solidFill>
                          <a:latin typeface="メイリオ" panose="020B0604030504040204" pitchFamily="50" charset="-128"/>
                          <a:ea typeface="メイリオ" panose="020B0604030504040204" pitchFamily="50" charset="-128"/>
                          <a:cs typeface="Microsoft YaHei UI"/>
                        </a:rPr>
                        <a:t>我</a:t>
                      </a:r>
                      <a:r>
                        <a:rPr sz="900" b="1" dirty="0">
                          <a:solidFill>
                            <a:srgbClr val="231F20"/>
                          </a:solidFill>
                          <a:latin typeface="メイリオ" panose="020B0604030504040204" pitchFamily="50" charset="-128"/>
                          <a:ea typeface="メイリオ" panose="020B0604030504040204" pitchFamily="50" charset="-128"/>
                          <a:cs typeface="Microsoft YaHei UI"/>
                        </a:rPr>
                        <a:t>ス</a:t>
                      </a:r>
                      <a:r>
                        <a:rPr sz="900" b="1" spc="25" dirty="0">
                          <a:solidFill>
                            <a:srgbClr val="231F20"/>
                          </a:solidFill>
                          <a:latin typeface="メイリオ" panose="020B0604030504040204" pitchFamily="50" charset="-128"/>
                          <a:ea typeface="メイリオ" panose="020B0604030504040204" pitchFamily="50" charset="-128"/>
                          <a:cs typeface="Microsoft YaHei UI"/>
                        </a:rPr>
                        <a:t>ポ</a:t>
                      </a:r>
                      <a:r>
                        <a:rPr sz="900" b="1" spc="10" dirty="0">
                          <a:solidFill>
                            <a:srgbClr val="231F20"/>
                          </a:solidFill>
                          <a:latin typeface="メイリオ" panose="020B0604030504040204" pitchFamily="50" charset="-128"/>
                          <a:ea typeface="メイリオ" panose="020B0604030504040204" pitchFamily="50" charset="-128"/>
                          <a:cs typeface="Microsoft YaHei UI"/>
                        </a:rPr>
                        <a:t>ーツ</a:t>
                      </a:r>
                      <a:r>
                        <a:rPr sz="900" b="1" spc="45" dirty="0">
                          <a:solidFill>
                            <a:srgbClr val="231F20"/>
                          </a:solidFill>
                          <a:latin typeface="メイリオ" panose="020B0604030504040204" pitchFamily="50" charset="-128"/>
                          <a:ea typeface="メイリオ" panose="020B0604030504040204" pitchFamily="50" charset="-128"/>
                          <a:cs typeface="Microsoft YaHei UI"/>
                        </a:rPr>
                        <a:t>公園</a:t>
                      </a:r>
                      <a:endParaRPr sz="900">
                        <a:latin typeface="メイリオ" panose="020B0604030504040204" pitchFamily="50" charset="-128"/>
                        <a:ea typeface="メイリオ" panose="020B0604030504040204" pitchFamily="50" charset="-128"/>
                        <a:cs typeface="Microsoft YaHei UI"/>
                      </a:endParaRPr>
                    </a:p>
                  </a:txBody>
                  <a:tcPr marL="0" marR="0" marT="73025" marB="0">
                    <a:lnL w="19050">
                      <a:solidFill>
                        <a:srgbClr val="FFFFFF"/>
                      </a:solidFill>
                      <a:prstDash val="solid"/>
                    </a:lnL>
                    <a:lnT w="38100">
                      <a:solidFill>
                        <a:srgbClr val="FFFFFF"/>
                      </a:solidFill>
                      <a:prstDash val="solid"/>
                    </a:lnT>
                    <a:lnB w="38100">
                      <a:solidFill>
                        <a:srgbClr val="FFFFFF"/>
                      </a:solidFill>
                      <a:prstDash val="solid"/>
                    </a:lnB>
                    <a:solidFill>
                      <a:srgbClr val="FFF1D0"/>
                    </a:solidFill>
                  </a:tcPr>
                </a:tc>
                <a:extLst>
                  <a:ext uri="{0D108BD9-81ED-4DB2-BD59-A6C34878D82A}">
                    <a16:rowId xmlns:a16="http://schemas.microsoft.com/office/drawing/2014/main" val="10006"/>
                  </a:ext>
                </a:extLst>
              </a:tr>
              <a:tr h="287997">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R="124460" algn="r">
                        <a:lnSpc>
                          <a:spcPct val="100000"/>
                        </a:lnSpc>
                        <a:spcBef>
                          <a:spcPts val="405"/>
                        </a:spcBef>
                      </a:pPr>
                      <a:r>
                        <a:rPr sz="1100" spc="55" dirty="0">
                          <a:solidFill>
                            <a:srgbClr val="231F20"/>
                          </a:solidFill>
                          <a:latin typeface="メイリオ" panose="020B0604030504040204" pitchFamily="50" charset="-128"/>
                          <a:ea typeface="メイリオ" panose="020B0604030504040204" pitchFamily="50" charset="-128"/>
                          <a:cs typeface="Arial MT"/>
                        </a:rPr>
                        <a:t>8</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5143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32715">
                        <a:lnSpc>
                          <a:spcPct val="100000"/>
                        </a:lnSpc>
                        <a:spcBef>
                          <a:spcPts val="42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伊達祭</a:t>
                      </a:r>
                      <a:r>
                        <a:rPr sz="1100" spc="45" dirty="0">
                          <a:solidFill>
                            <a:srgbClr val="231F20"/>
                          </a:solidFill>
                          <a:latin typeface="メイリオ" panose="020B0604030504040204" pitchFamily="50" charset="-128"/>
                          <a:ea typeface="メイリオ" panose="020B0604030504040204" pitchFamily="50" charset="-128"/>
                          <a:cs typeface="Arial MT"/>
                        </a:rPr>
                        <a:t>2022</a:t>
                      </a:r>
                      <a:endParaRPr sz="1100">
                        <a:latin typeface="メイリオ" panose="020B0604030504040204" pitchFamily="50" charset="-128"/>
                        <a:ea typeface="メイリオ" panose="020B0604030504040204" pitchFamily="50" charset="-128"/>
                        <a:cs typeface="Arial MT"/>
                      </a:endParaRPr>
                    </a:p>
                  </a:txBody>
                  <a:tcPr marL="0" marR="0" marT="5397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52400">
                        <a:lnSpc>
                          <a:spcPct val="100000"/>
                        </a:lnSpc>
                        <a:spcBef>
                          <a:spcPts val="42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宮城</a:t>
                      </a:r>
                      <a:r>
                        <a:rPr sz="1350" b="1" spc="60" baseline="3086" dirty="0">
                          <a:solidFill>
                            <a:srgbClr val="231F20"/>
                          </a:solidFill>
                          <a:latin typeface="メイリオ" panose="020B0604030504040204" pitchFamily="50" charset="-128"/>
                          <a:ea typeface="メイリオ" panose="020B0604030504040204" pitchFamily="50" charset="-128"/>
                          <a:cs typeface="Microsoft YaHei UI"/>
                        </a:rPr>
                        <a:t>県</a:t>
                      </a:r>
                      <a:r>
                        <a:rPr sz="1100" spc="45" dirty="0">
                          <a:solidFill>
                            <a:srgbClr val="231F20"/>
                          </a:solidFill>
                          <a:latin typeface="メイリオ" panose="020B0604030504040204" pitchFamily="50" charset="-128"/>
                          <a:ea typeface="メイリオ" panose="020B0604030504040204" pitchFamily="50" charset="-128"/>
                          <a:cs typeface="Arial MT"/>
                        </a:rPr>
                        <a:t>@</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仙台市民広場</a:t>
                      </a:r>
                      <a:endParaRPr sz="1350" baseline="3086">
                        <a:latin typeface="メイリオ" panose="020B0604030504040204" pitchFamily="50" charset="-128"/>
                        <a:ea typeface="メイリオ" panose="020B0604030504040204" pitchFamily="50" charset="-128"/>
                        <a:cs typeface="Microsoft YaHei UI"/>
                      </a:endParaRPr>
                    </a:p>
                  </a:txBody>
                  <a:tcPr marL="0" marR="0" marT="53975" marB="0">
                    <a:lnL w="19050">
                      <a:solidFill>
                        <a:srgbClr val="FFFFFF"/>
                      </a:solidFill>
                      <a:prstDash val="solid"/>
                    </a:lnL>
                    <a:lnT w="38100">
                      <a:solidFill>
                        <a:srgbClr val="FFFFFF"/>
                      </a:solidFill>
                      <a:prstDash val="solid"/>
                    </a:lnT>
                    <a:lnB w="38100">
                      <a:solidFill>
                        <a:srgbClr val="FFFFFF"/>
                      </a:solidFill>
                      <a:prstDash val="solid"/>
                    </a:lnB>
                    <a:solidFill>
                      <a:srgbClr val="D1D3D4"/>
                    </a:solidFill>
                  </a:tcPr>
                </a:tc>
                <a:extLst>
                  <a:ext uri="{0D108BD9-81ED-4DB2-BD59-A6C34878D82A}">
                    <a16:rowId xmlns:a16="http://schemas.microsoft.com/office/drawing/2014/main" val="10007"/>
                  </a:ext>
                </a:extLst>
              </a:tr>
              <a:tr h="288004">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R="124460" algn="r">
                        <a:lnSpc>
                          <a:spcPct val="100000"/>
                        </a:lnSpc>
                        <a:spcBef>
                          <a:spcPts val="395"/>
                        </a:spcBef>
                      </a:pPr>
                      <a:r>
                        <a:rPr sz="1100" spc="55" dirty="0">
                          <a:solidFill>
                            <a:srgbClr val="231F20"/>
                          </a:solidFill>
                          <a:latin typeface="メイリオ" panose="020B0604030504040204" pitchFamily="50" charset="-128"/>
                          <a:ea typeface="メイリオ" panose="020B0604030504040204" pitchFamily="50" charset="-128"/>
                          <a:cs typeface="Arial MT"/>
                        </a:rPr>
                        <a:t>8</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5016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32715">
                        <a:lnSpc>
                          <a:spcPct val="100000"/>
                        </a:lnSpc>
                        <a:spcBef>
                          <a:spcPts val="420"/>
                        </a:spcBef>
                      </a:pPr>
                      <a:r>
                        <a:rPr sz="1100" spc="55" dirty="0">
                          <a:solidFill>
                            <a:srgbClr val="231F20"/>
                          </a:solidFill>
                          <a:latin typeface="メイリオ" panose="020B0604030504040204" pitchFamily="50" charset="-128"/>
                          <a:ea typeface="メイリオ" panose="020B0604030504040204" pitchFamily="50" charset="-128"/>
                          <a:cs typeface="Arial MT"/>
                        </a:rPr>
                        <a:t>SUMMER</a:t>
                      </a:r>
                      <a:r>
                        <a:rPr sz="1100" spc="50" dirty="0">
                          <a:solidFill>
                            <a:srgbClr val="231F20"/>
                          </a:solidFill>
                          <a:latin typeface="メイリオ" panose="020B0604030504040204" pitchFamily="50" charset="-128"/>
                          <a:ea typeface="メイリオ" panose="020B0604030504040204" pitchFamily="50" charset="-128"/>
                          <a:cs typeface="Arial MT"/>
                        </a:rPr>
                        <a:t>SONIC</a:t>
                      </a:r>
                      <a:r>
                        <a:rPr sz="1100" spc="55" dirty="0">
                          <a:solidFill>
                            <a:srgbClr val="231F20"/>
                          </a:solidFill>
                          <a:latin typeface="メイリオ" panose="020B0604030504040204" pitchFamily="50" charset="-128"/>
                          <a:ea typeface="メイリオ" panose="020B0604030504040204" pitchFamily="50" charset="-128"/>
                          <a:cs typeface="Arial MT"/>
                        </a:rPr>
                        <a:t>2022</a:t>
                      </a:r>
                      <a:endParaRPr sz="1100" dirty="0">
                        <a:latin typeface="メイリオ" panose="020B0604030504040204" pitchFamily="50" charset="-128"/>
                        <a:ea typeface="メイリオ" panose="020B0604030504040204" pitchFamily="50" charset="-128"/>
                        <a:cs typeface="Arial MT"/>
                      </a:endParaRPr>
                    </a:p>
                  </a:txBody>
                  <a:tcPr marL="0" marR="0" marT="5334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52400">
                        <a:lnSpc>
                          <a:spcPct val="100000"/>
                        </a:lnSpc>
                        <a:spcBef>
                          <a:spcPts val="420"/>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千葉</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県＠</a:t>
                      </a:r>
                      <a:r>
                        <a:rPr sz="1100" spc="45" dirty="0">
                          <a:solidFill>
                            <a:srgbClr val="231F20"/>
                          </a:solidFill>
                          <a:latin typeface="メイリオ" panose="020B0604030504040204" pitchFamily="50" charset="-128"/>
                          <a:ea typeface="メイリオ" panose="020B0604030504040204" pitchFamily="50" charset="-128"/>
                          <a:cs typeface="Arial MT"/>
                        </a:rPr>
                        <a:t>ZOZO</a:t>
                      </a:r>
                      <a:r>
                        <a:rPr sz="1100" spc="35" dirty="0">
                          <a:solidFill>
                            <a:srgbClr val="231F20"/>
                          </a:solidFill>
                          <a:latin typeface="メイリオ" panose="020B0604030504040204" pitchFamily="50" charset="-128"/>
                          <a:ea typeface="メイリオ" panose="020B0604030504040204" pitchFamily="50" charset="-128"/>
                          <a:cs typeface="Arial MT"/>
                        </a:rPr>
                        <a:t>Z</a:t>
                      </a:r>
                      <a:r>
                        <a:rPr sz="1350" b="1" spc="-75" baseline="3086" dirty="0">
                          <a:solidFill>
                            <a:srgbClr val="231F20"/>
                          </a:solidFill>
                          <a:latin typeface="メイリオ" panose="020B0604030504040204" pitchFamily="50" charset="-128"/>
                          <a:ea typeface="メイリオ" panose="020B0604030504040204" pitchFamily="50" charset="-128"/>
                          <a:cs typeface="Microsoft YaHei UI"/>
                        </a:rPr>
                        <a:t>マ</a:t>
                      </a:r>
                      <a:r>
                        <a:rPr sz="1350" b="1" spc="-104" baseline="3086" dirty="0">
                          <a:solidFill>
                            <a:srgbClr val="231F20"/>
                          </a:solidFill>
                          <a:latin typeface="メイリオ" panose="020B0604030504040204" pitchFamily="50" charset="-128"/>
                          <a:ea typeface="メイリオ" panose="020B0604030504040204" pitchFamily="50" charset="-128"/>
                          <a:cs typeface="Microsoft YaHei UI"/>
                        </a:rPr>
                        <a:t>リ</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ン</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ス</a:t>
                      </a:r>
                      <a:r>
                        <a:rPr sz="1350" b="1" spc="-37" baseline="3086" dirty="0">
                          <a:solidFill>
                            <a:srgbClr val="231F20"/>
                          </a:solidFill>
                          <a:latin typeface="メイリオ" panose="020B0604030504040204" pitchFamily="50" charset="-128"/>
                          <a:ea typeface="メイリオ" panose="020B0604030504040204" pitchFamily="50" charset="-128"/>
                          <a:cs typeface="Microsoft YaHei UI"/>
                        </a:rPr>
                        <a:t>タ</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ジア</a:t>
                      </a:r>
                      <a:r>
                        <a:rPr sz="1350" b="1" spc="-300" baseline="3086" dirty="0">
                          <a:solidFill>
                            <a:srgbClr val="231F20"/>
                          </a:solidFill>
                          <a:latin typeface="メイリオ" panose="020B0604030504040204" pitchFamily="50" charset="-128"/>
                          <a:ea typeface="メイリオ" panose="020B0604030504040204" pitchFamily="50" charset="-128"/>
                          <a:cs typeface="Microsoft YaHei UI"/>
                        </a:rPr>
                        <a:t>ム</a:t>
                      </a:r>
                      <a:r>
                        <a:rPr sz="1350" b="1" spc="-270" baseline="3086" dirty="0">
                          <a:solidFill>
                            <a:srgbClr val="231F20"/>
                          </a:solidFill>
                          <a:latin typeface="メイリオ" panose="020B0604030504040204" pitchFamily="50" charset="-128"/>
                          <a:ea typeface="メイリオ" panose="020B0604030504040204" pitchFamily="50" charset="-128"/>
                          <a:cs typeface="Microsoft YaHei UI"/>
                        </a:rPr>
                        <a:t>•</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幕</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張</a:t>
                      </a:r>
                      <a:r>
                        <a:rPr sz="1350" b="1" spc="-179" baseline="3086" dirty="0">
                          <a:solidFill>
                            <a:srgbClr val="231F20"/>
                          </a:solidFill>
                          <a:latin typeface="メイリオ" panose="020B0604030504040204" pitchFamily="50" charset="-128"/>
                          <a:ea typeface="メイリオ" panose="020B0604030504040204" pitchFamily="50" charset="-128"/>
                          <a:cs typeface="Microsoft YaHei UI"/>
                        </a:rPr>
                        <a:t>メ</a:t>
                      </a:r>
                      <a:r>
                        <a:rPr sz="1350" b="1" spc="-112" baseline="3086" dirty="0">
                          <a:solidFill>
                            <a:srgbClr val="231F20"/>
                          </a:solidFill>
                          <a:latin typeface="メイリオ" panose="020B0604030504040204" pitchFamily="50" charset="-128"/>
                          <a:ea typeface="メイリオ" panose="020B0604030504040204" pitchFamily="50" charset="-128"/>
                          <a:cs typeface="Microsoft YaHei UI"/>
                        </a:rPr>
                        <a:t>ッ</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セ</a:t>
                      </a:r>
                      <a:endParaRPr sz="1350" baseline="3086">
                        <a:latin typeface="メイリオ" panose="020B0604030504040204" pitchFamily="50" charset="-128"/>
                        <a:ea typeface="メイリオ" panose="020B0604030504040204" pitchFamily="50" charset="-128"/>
                        <a:cs typeface="Microsoft YaHei UI"/>
                      </a:endParaRPr>
                    </a:p>
                  </a:txBody>
                  <a:tcPr marL="0" marR="0" marT="53340" marB="0">
                    <a:lnL w="19050">
                      <a:solidFill>
                        <a:srgbClr val="FFFFFF"/>
                      </a:solidFill>
                      <a:prstDash val="solid"/>
                    </a:lnL>
                    <a:lnT w="38100">
                      <a:solidFill>
                        <a:srgbClr val="FFFFFF"/>
                      </a:solidFill>
                      <a:prstDash val="solid"/>
                    </a:lnT>
                    <a:lnB w="38100">
                      <a:solidFill>
                        <a:srgbClr val="FFFFFF"/>
                      </a:solidFill>
                      <a:prstDash val="solid"/>
                    </a:lnB>
                    <a:solidFill>
                      <a:srgbClr val="FFF1D0"/>
                    </a:solidFill>
                  </a:tcPr>
                </a:tc>
                <a:extLst>
                  <a:ext uri="{0D108BD9-81ED-4DB2-BD59-A6C34878D82A}">
                    <a16:rowId xmlns:a16="http://schemas.microsoft.com/office/drawing/2014/main" val="10008"/>
                  </a:ext>
                </a:extLst>
              </a:tr>
              <a:tr h="287997">
                <a:tc>
                  <a:txBody>
                    <a:bodyPr/>
                    <a:lstStyle/>
                    <a:p>
                      <a:pPr marL="4445" algn="ctr">
                        <a:lnSpc>
                          <a:spcPct val="100000"/>
                        </a:lnSpc>
                        <a:spcBef>
                          <a:spcPts val="385"/>
                        </a:spcBef>
                      </a:pPr>
                      <a:r>
                        <a:rPr sz="1100" spc="55" dirty="0">
                          <a:solidFill>
                            <a:srgbClr val="231F20"/>
                          </a:solidFill>
                          <a:latin typeface="メイリオ" panose="020B0604030504040204" pitchFamily="50" charset="-128"/>
                          <a:ea typeface="メイリオ" panose="020B0604030504040204" pitchFamily="50" charset="-128"/>
                          <a:cs typeface="Arial MT"/>
                        </a:rPr>
                        <a:t>2023</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年</a:t>
                      </a:r>
                      <a:endParaRPr sz="1350" baseline="3086">
                        <a:latin typeface="メイリオ" panose="020B0604030504040204" pitchFamily="50" charset="-128"/>
                        <a:ea typeface="メイリオ" panose="020B0604030504040204" pitchFamily="50" charset="-128"/>
                        <a:cs typeface="Microsoft YaHei UI"/>
                      </a:endParaRPr>
                    </a:p>
                  </a:txBody>
                  <a:tcPr marL="0" marR="0" marT="48895" marB="0">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R="124460" algn="r">
                        <a:lnSpc>
                          <a:spcPct val="100000"/>
                        </a:lnSpc>
                        <a:spcBef>
                          <a:spcPts val="385"/>
                        </a:spcBef>
                      </a:pPr>
                      <a:r>
                        <a:rPr sz="1100" spc="55" dirty="0">
                          <a:solidFill>
                            <a:srgbClr val="231F20"/>
                          </a:solidFill>
                          <a:latin typeface="メイリオ" panose="020B0604030504040204" pitchFamily="50" charset="-128"/>
                          <a:ea typeface="メイリオ" panose="020B0604030504040204" pitchFamily="50" charset="-128"/>
                          <a:cs typeface="Arial MT"/>
                        </a:rPr>
                        <a:t>3</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4889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32715">
                        <a:lnSpc>
                          <a:spcPct val="100000"/>
                        </a:lnSpc>
                        <a:spcBef>
                          <a:spcPts val="409"/>
                        </a:spcBef>
                      </a:pPr>
                      <a:r>
                        <a:rPr sz="1100" spc="50" dirty="0">
                          <a:solidFill>
                            <a:srgbClr val="231F20"/>
                          </a:solidFill>
                          <a:latin typeface="メイリオ" panose="020B0604030504040204" pitchFamily="50" charset="-128"/>
                          <a:ea typeface="メイリオ" panose="020B0604030504040204" pitchFamily="50" charset="-128"/>
                          <a:cs typeface="Arial MT"/>
                        </a:rPr>
                        <a:t>PUNK</a:t>
                      </a:r>
                      <a:r>
                        <a:rPr sz="1100" spc="55" dirty="0">
                          <a:solidFill>
                            <a:srgbClr val="231F20"/>
                          </a:solidFill>
                          <a:latin typeface="メイリオ" panose="020B0604030504040204" pitchFamily="50" charset="-128"/>
                          <a:ea typeface="メイリオ" panose="020B0604030504040204" pitchFamily="50" charset="-128"/>
                          <a:cs typeface="Arial MT"/>
                        </a:rPr>
                        <a:t>SPRING/LOUD</a:t>
                      </a:r>
                      <a:r>
                        <a:rPr sz="1100" spc="15" dirty="0">
                          <a:solidFill>
                            <a:srgbClr val="231F20"/>
                          </a:solidFill>
                          <a:latin typeface="メイリオ" panose="020B0604030504040204" pitchFamily="50" charset="-128"/>
                          <a:ea typeface="メイリオ" panose="020B0604030504040204" pitchFamily="50" charset="-128"/>
                          <a:cs typeface="Arial MT"/>
                        </a:rPr>
                        <a:t>PARK</a:t>
                      </a:r>
                      <a:r>
                        <a:rPr sz="1100" spc="55" dirty="0">
                          <a:solidFill>
                            <a:srgbClr val="231F20"/>
                          </a:solidFill>
                          <a:latin typeface="メイリオ" panose="020B0604030504040204" pitchFamily="50" charset="-128"/>
                          <a:ea typeface="メイリオ" panose="020B0604030504040204" pitchFamily="50" charset="-128"/>
                          <a:cs typeface="Arial MT"/>
                        </a:rPr>
                        <a:t>2023</a:t>
                      </a:r>
                      <a:endParaRPr sz="1100" dirty="0">
                        <a:latin typeface="メイリオ" panose="020B0604030504040204" pitchFamily="50" charset="-128"/>
                        <a:ea typeface="メイリオ" panose="020B0604030504040204" pitchFamily="50" charset="-128"/>
                        <a:cs typeface="Arial MT"/>
                      </a:endParaRPr>
                    </a:p>
                  </a:txBody>
                  <a:tcPr marL="0" marR="0" marT="52069"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52400">
                        <a:lnSpc>
                          <a:spcPct val="100000"/>
                        </a:lnSpc>
                        <a:spcBef>
                          <a:spcPts val="555"/>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千葉</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45" dirty="0">
                          <a:solidFill>
                            <a:srgbClr val="231F20"/>
                          </a:solidFill>
                          <a:latin typeface="メイリオ" panose="020B0604030504040204" pitchFamily="50" charset="-128"/>
                          <a:ea typeface="メイリオ" panose="020B0604030504040204" pitchFamily="50" charset="-128"/>
                          <a:cs typeface="Microsoft YaHei UI"/>
                        </a:rPr>
                        <a:t>幕</a:t>
                      </a:r>
                      <a:r>
                        <a:rPr sz="900" b="1" spc="10" dirty="0">
                          <a:solidFill>
                            <a:srgbClr val="231F20"/>
                          </a:solidFill>
                          <a:latin typeface="メイリオ" panose="020B0604030504040204" pitchFamily="50" charset="-128"/>
                          <a:ea typeface="メイリオ" panose="020B0604030504040204" pitchFamily="50" charset="-128"/>
                          <a:cs typeface="Microsoft YaHei UI"/>
                        </a:rPr>
                        <a:t>張</a:t>
                      </a:r>
                      <a:r>
                        <a:rPr sz="900" b="1" spc="-120" dirty="0">
                          <a:solidFill>
                            <a:srgbClr val="231F20"/>
                          </a:solidFill>
                          <a:latin typeface="メイリオ" panose="020B0604030504040204" pitchFamily="50" charset="-128"/>
                          <a:ea typeface="メイリオ" panose="020B0604030504040204" pitchFamily="50" charset="-128"/>
                          <a:cs typeface="Microsoft YaHei UI"/>
                        </a:rPr>
                        <a:t>メ</a:t>
                      </a:r>
                      <a:r>
                        <a:rPr sz="900" b="1" spc="-75" dirty="0">
                          <a:solidFill>
                            <a:srgbClr val="231F20"/>
                          </a:solidFill>
                          <a:latin typeface="メイリオ" panose="020B0604030504040204" pitchFamily="50" charset="-128"/>
                          <a:ea typeface="メイリオ" panose="020B0604030504040204" pitchFamily="50" charset="-128"/>
                          <a:cs typeface="Microsoft YaHei UI"/>
                        </a:rPr>
                        <a:t>ッ</a:t>
                      </a:r>
                      <a:r>
                        <a:rPr sz="900" b="1" dirty="0">
                          <a:solidFill>
                            <a:srgbClr val="231F20"/>
                          </a:solidFill>
                          <a:latin typeface="メイリオ" panose="020B0604030504040204" pitchFamily="50" charset="-128"/>
                          <a:ea typeface="メイリオ" panose="020B0604030504040204" pitchFamily="50" charset="-128"/>
                          <a:cs typeface="Microsoft YaHei UI"/>
                        </a:rPr>
                        <a:t>セ</a:t>
                      </a:r>
                      <a:endParaRPr sz="900">
                        <a:latin typeface="メイリオ" panose="020B0604030504040204" pitchFamily="50" charset="-128"/>
                        <a:ea typeface="メイリオ" panose="020B0604030504040204" pitchFamily="50" charset="-128"/>
                        <a:cs typeface="Microsoft YaHei UI"/>
                      </a:endParaRPr>
                    </a:p>
                  </a:txBody>
                  <a:tcPr marL="0" marR="0" marT="70485" marB="0">
                    <a:lnL w="19050">
                      <a:solidFill>
                        <a:srgbClr val="FFFFFF"/>
                      </a:solidFill>
                      <a:prstDash val="solid"/>
                    </a:lnL>
                    <a:lnT w="38100">
                      <a:solidFill>
                        <a:srgbClr val="FFFFFF"/>
                      </a:solidFill>
                      <a:prstDash val="solid"/>
                    </a:lnT>
                    <a:lnB w="38100">
                      <a:solidFill>
                        <a:srgbClr val="FFFFFF"/>
                      </a:solidFill>
                      <a:prstDash val="solid"/>
                    </a:lnB>
                    <a:solidFill>
                      <a:srgbClr val="D1D3D4"/>
                    </a:solidFill>
                  </a:tcPr>
                </a:tc>
                <a:extLst>
                  <a:ext uri="{0D108BD9-81ED-4DB2-BD59-A6C34878D82A}">
                    <a16:rowId xmlns:a16="http://schemas.microsoft.com/office/drawing/2014/main" val="10009"/>
                  </a:ext>
                </a:extLst>
              </a:tr>
              <a:tr h="287997">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R="124460" algn="r">
                        <a:lnSpc>
                          <a:spcPct val="100000"/>
                        </a:lnSpc>
                        <a:spcBef>
                          <a:spcPts val="375"/>
                        </a:spcBef>
                      </a:pPr>
                      <a:r>
                        <a:rPr sz="1100" spc="55" dirty="0">
                          <a:solidFill>
                            <a:srgbClr val="231F20"/>
                          </a:solidFill>
                          <a:latin typeface="メイリオ" panose="020B0604030504040204" pitchFamily="50" charset="-128"/>
                          <a:ea typeface="メイリオ" panose="020B0604030504040204" pitchFamily="50" charset="-128"/>
                          <a:cs typeface="Arial MT"/>
                        </a:rPr>
                        <a:t>4</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4762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32715">
                        <a:lnSpc>
                          <a:spcPct val="100000"/>
                        </a:lnSpc>
                        <a:spcBef>
                          <a:spcPts val="405"/>
                        </a:spcBef>
                      </a:pPr>
                      <a:r>
                        <a:rPr sz="1100" spc="50" dirty="0">
                          <a:solidFill>
                            <a:srgbClr val="231F20"/>
                          </a:solidFill>
                          <a:latin typeface="メイリオ" panose="020B0604030504040204" pitchFamily="50" charset="-128"/>
                          <a:ea typeface="メイリオ" panose="020B0604030504040204" pitchFamily="50" charset="-128"/>
                          <a:cs typeface="Arial MT"/>
                        </a:rPr>
                        <a:t>ARABAKI</a:t>
                      </a:r>
                      <a:r>
                        <a:rPr sz="1100" spc="45" dirty="0">
                          <a:solidFill>
                            <a:srgbClr val="231F20"/>
                          </a:solidFill>
                          <a:latin typeface="メイリオ" panose="020B0604030504040204" pitchFamily="50" charset="-128"/>
                          <a:ea typeface="メイリオ" panose="020B0604030504040204" pitchFamily="50" charset="-128"/>
                          <a:cs typeface="Arial MT"/>
                        </a:rPr>
                        <a:t>ROCK</a:t>
                      </a:r>
                      <a:r>
                        <a:rPr sz="1100" spc="35" dirty="0">
                          <a:solidFill>
                            <a:srgbClr val="231F20"/>
                          </a:solidFill>
                          <a:latin typeface="メイリオ" panose="020B0604030504040204" pitchFamily="50" charset="-128"/>
                          <a:ea typeface="メイリオ" panose="020B0604030504040204" pitchFamily="50" charset="-128"/>
                          <a:cs typeface="Arial MT"/>
                        </a:rPr>
                        <a:t>FEST.23</a:t>
                      </a:r>
                      <a:endParaRPr sz="1100" dirty="0">
                        <a:latin typeface="メイリオ" panose="020B0604030504040204" pitchFamily="50" charset="-128"/>
                        <a:ea typeface="メイリオ" panose="020B0604030504040204" pitchFamily="50" charset="-128"/>
                        <a:cs typeface="Arial MT"/>
                      </a:endParaRPr>
                    </a:p>
                  </a:txBody>
                  <a:tcPr marL="0" marR="0" marT="5143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52400">
                        <a:lnSpc>
                          <a:spcPct val="100000"/>
                        </a:lnSpc>
                        <a:spcBef>
                          <a:spcPts val="40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宮城</a:t>
                      </a:r>
                      <a:r>
                        <a:rPr sz="1350" b="1" spc="60" baseline="3086" dirty="0">
                          <a:solidFill>
                            <a:srgbClr val="231F20"/>
                          </a:solidFill>
                          <a:latin typeface="メイリオ" panose="020B0604030504040204" pitchFamily="50" charset="-128"/>
                          <a:ea typeface="メイリオ" panose="020B0604030504040204" pitchFamily="50" charset="-128"/>
                          <a:cs typeface="Microsoft YaHei UI"/>
                        </a:rPr>
                        <a:t>県</a:t>
                      </a:r>
                      <a:r>
                        <a:rPr sz="1100" spc="45" dirty="0">
                          <a:solidFill>
                            <a:srgbClr val="231F20"/>
                          </a:solidFill>
                          <a:latin typeface="メイリオ" panose="020B0604030504040204" pitchFamily="50" charset="-128"/>
                          <a:ea typeface="メイリオ" panose="020B0604030504040204" pitchFamily="50" charset="-128"/>
                          <a:cs typeface="Arial MT"/>
                        </a:rPr>
                        <a:t>@</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国営み</a:t>
                      </a:r>
                      <a:r>
                        <a:rPr sz="1350" b="1" spc="30" baseline="3086" dirty="0">
                          <a:solidFill>
                            <a:srgbClr val="231F20"/>
                          </a:solidFill>
                          <a:latin typeface="メイリオ" panose="020B0604030504040204" pitchFamily="50" charset="-128"/>
                          <a:ea typeface="メイリオ" panose="020B0604030504040204" pitchFamily="50" charset="-128"/>
                          <a:cs typeface="Microsoft YaHei UI"/>
                        </a:rPr>
                        <a:t>ち</a:t>
                      </a:r>
                      <a:r>
                        <a:rPr sz="1350" b="1" spc="-52" baseline="3086" dirty="0">
                          <a:solidFill>
                            <a:srgbClr val="231F20"/>
                          </a:solidFill>
                          <a:latin typeface="メイリオ" panose="020B0604030504040204" pitchFamily="50" charset="-128"/>
                          <a:ea typeface="メイリオ" panose="020B0604030504040204" pitchFamily="50" charset="-128"/>
                          <a:cs typeface="Microsoft YaHei UI"/>
                        </a:rPr>
                        <a:t>の</a:t>
                      </a:r>
                      <a:r>
                        <a:rPr sz="1350" b="1" spc="-75" baseline="3086" dirty="0">
                          <a:solidFill>
                            <a:srgbClr val="231F20"/>
                          </a:solidFill>
                          <a:latin typeface="メイリオ" panose="020B0604030504040204" pitchFamily="50" charset="-128"/>
                          <a:ea typeface="メイリオ" panose="020B0604030504040204" pitchFamily="50" charset="-128"/>
                          <a:cs typeface="Microsoft YaHei UI"/>
                        </a:rPr>
                        <a:t>く</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湖畔公園</a:t>
                      </a:r>
                      <a:endParaRPr sz="1350" baseline="3086">
                        <a:latin typeface="メイリオ" panose="020B0604030504040204" pitchFamily="50" charset="-128"/>
                        <a:ea typeface="メイリオ" panose="020B0604030504040204" pitchFamily="50" charset="-128"/>
                        <a:cs typeface="Microsoft YaHei UI"/>
                      </a:endParaRPr>
                    </a:p>
                  </a:txBody>
                  <a:tcPr marL="0" marR="0" marT="51435" marB="0">
                    <a:lnL w="19050">
                      <a:solidFill>
                        <a:srgbClr val="FFFFFF"/>
                      </a:solidFill>
                      <a:prstDash val="solid"/>
                    </a:lnL>
                    <a:lnT w="38100">
                      <a:solidFill>
                        <a:srgbClr val="FFFFFF"/>
                      </a:solidFill>
                      <a:prstDash val="solid"/>
                    </a:lnT>
                    <a:lnB w="38100">
                      <a:solidFill>
                        <a:srgbClr val="FFFFFF"/>
                      </a:solidFill>
                      <a:prstDash val="solid"/>
                    </a:lnB>
                    <a:solidFill>
                      <a:srgbClr val="FFF1D0"/>
                    </a:solidFill>
                  </a:tcPr>
                </a:tc>
                <a:extLst>
                  <a:ext uri="{0D108BD9-81ED-4DB2-BD59-A6C34878D82A}">
                    <a16:rowId xmlns:a16="http://schemas.microsoft.com/office/drawing/2014/main" val="10010"/>
                  </a:ext>
                </a:extLst>
              </a:tr>
              <a:tr h="287997">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R="124460" algn="r">
                        <a:lnSpc>
                          <a:spcPct val="100000"/>
                        </a:lnSpc>
                        <a:spcBef>
                          <a:spcPts val="365"/>
                        </a:spcBef>
                      </a:pPr>
                      <a:r>
                        <a:rPr sz="1100" spc="55" dirty="0">
                          <a:solidFill>
                            <a:srgbClr val="231F20"/>
                          </a:solidFill>
                          <a:latin typeface="メイリオ" panose="020B0604030504040204" pitchFamily="50" charset="-128"/>
                          <a:ea typeface="メイリオ" panose="020B0604030504040204" pitchFamily="50" charset="-128"/>
                          <a:cs typeface="Arial MT"/>
                        </a:rPr>
                        <a:t>4</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4635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32715">
                        <a:lnSpc>
                          <a:spcPct val="100000"/>
                        </a:lnSpc>
                        <a:spcBef>
                          <a:spcPts val="395"/>
                        </a:spcBef>
                      </a:pPr>
                      <a:r>
                        <a:rPr sz="1100" spc="25" dirty="0">
                          <a:solidFill>
                            <a:srgbClr val="231F20"/>
                          </a:solidFill>
                          <a:latin typeface="メイリオ" panose="020B0604030504040204" pitchFamily="50" charset="-128"/>
                          <a:ea typeface="メイリオ" panose="020B0604030504040204" pitchFamily="50" charset="-128"/>
                          <a:cs typeface="Arial MT"/>
                        </a:rPr>
                        <a:t>VIVA</a:t>
                      </a:r>
                      <a:r>
                        <a:rPr sz="1100" spc="35" dirty="0">
                          <a:solidFill>
                            <a:srgbClr val="231F20"/>
                          </a:solidFill>
                          <a:latin typeface="メイリオ" panose="020B0604030504040204" pitchFamily="50" charset="-128"/>
                          <a:ea typeface="メイリオ" panose="020B0604030504040204" pitchFamily="50" charset="-128"/>
                          <a:cs typeface="Arial MT"/>
                        </a:rPr>
                        <a:t>LA</a:t>
                      </a:r>
                      <a:r>
                        <a:rPr sz="1100" spc="45" dirty="0">
                          <a:solidFill>
                            <a:srgbClr val="231F20"/>
                          </a:solidFill>
                          <a:latin typeface="メイリオ" panose="020B0604030504040204" pitchFamily="50" charset="-128"/>
                          <a:ea typeface="メイリオ" panose="020B0604030504040204" pitchFamily="50" charset="-128"/>
                          <a:cs typeface="Arial MT"/>
                        </a:rPr>
                        <a:t>ROCK</a:t>
                      </a:r>
                      <a:r>
                        <a:rPr sz="1100" spc="55" dirty="0">
                          <a:solidFill>
                            <a:srgbClr val="231F20"/>
                          </a:solidFill>
                          <a:latin typeface="メイリオ" panose="020B0604030504040204" pitchFamily="50" charset="-128"/>
                          <a:ea typeface="メイリオ" panose="020B0604030504040204" pitchFamily="50" charset="-128"/>
                          <a:cs typeface="Arial MT"/>
                        </a:rPr>
                        <a:t>2023</a:t>
                      </a:r>
                      <a:endParaRPr sz="1100" dirty="0">
                        <a:latin typeface="メイリオ" panose="020B0604030504040204" pitchFamily="50" charset="-128"/>
                        <a:ea typeface="メイリオ" panose="020B0604030504040204" pitchFamily="50" charset="-128"/>
                        <a:cs typeface="Arial MT"/>
                      </a:endParaRPr>
                    </a:p>
                  </a:txBody>
                  <a:tcPr marL="0" marR="0" marT="5016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52400">
                        <a:lnSpc>
                          <a:spcPct val="100000"/>
                        </a:lnSpc>
                        <a:spcBef>
                          <a:spcPts val="39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埼玉県</a:t>
                      </a:r>
                      <a:r>
                        <a:rPr sz="1100" spc="20" dirty="0">
                          <a:solidFill>
                            <a:srgbClr val="231F20"/>
                          </a:solidFill>
                          <a:latin typeface="メイリオ" panose="020B0604030504040204" pitchFamily="50" charset="-128"/>
                          <a:ea typeface="メイリオ" panose="020B0604030504040204" pitchFamily="50" charset="-128"/>
                          <a:cs typeface="Arial MT"/>
                        </a:rPr>
                        <a:t>@</a:t>
                      </a:r>
                      <a:r>
                        <a:rPr sz="1350" b="1" spc="22" baseline="3086" dirty="0">
                          <a:solidFill>
                            <a:srgbClr val="231F20"/>
                          </a:solidFill>
                          <a:latin typeface="メイリオ" panose="020B0604030504040204" pitchFamily="50" charset="-128"/>
                          <a:ea typeface="メイリオ" panose="020B0604030504040204" pitchFamily="50" charset="-128"/>
                          <a:cs typeface="Microsoft YaHei UI"/>
                        </a:rPr>
                        <a:t>さ</a:t>
                      </a:r>
                      <a:r>
                        <a:rPr sz="1350" b="1" spc="37" baseline="3086" dirty="0">
                          <a:solidFill>
                            <a:srgbClr val="231F20"/>
                          </a:solidFill>
                          <a:latin typeface="メイリオ" panose="020B0604030504040204" pitchFamily="50" charset="-128"/>
                          <a:ea typeface="メイリオ" panose="020B0604030504040204" pitchFamily="50" charset="-128"/>
                          <a:cs typeface="Microsoft YaHei UI"/>
                        </a:rPr>
                        <a:t>い</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た</a:t>
                      </a:r>
                      <a:r>
                        <a:rPr sz="1350" b="1" spc="-22" baseline="3086" dirty="0">
                          <a:solidFill>
                            <a:srgbClr val="231F20"/>
                          </a:solidFill>
                          <a:latin typeface="メイリオ" panose="020B0604030504040204" pitchFamily="50" charset="-128"/>
                          <a:ea typeface="メイリオ" panose="020B0604030504040204" pitchFamily="50" charset="-128"/>
                          <a:cs typeface="Microsoft YaHei UI"/>
                        </a:rPr>
                        <a:t>ま</a:t>
                      </a:r>
                      <a:r>
                        <a:rPr sz="1350" b="1" spc="22" baseline="3086" dirty="0">
                          <a:solidFill>
                            <a:srgbClr val="231F20"/>
                          </a:solidFill>
                          <a:latin typeface="メイリオ" panose="020B0604030504040204" pitchFamily="50" charset="-128"/>
                          <a:ea typeface="メイリオ" panose="020B0604030504040204" pitchFamily="50" charset="-128"/>
                          <a:cs typeface="Microsoft YaHei UI"/>
                        </a:rPr>
                        <a:t>ス</a:t>
                      </a:r>
                      <a:r>
                        <a:rPr sz="1350" b="1" spc="60" baseline="3086" dirty="0">
                          <a:solidFill>
                            <a:srgbClr val="231F20"/>
                          </a:solidFill>
                          <a:latin typeface="メイリオ" panose="020B0604030504040204" pitchFamily="50" charset="-128"/>
                          <a:ea typeface="メイリオ" panose="020B0604030504040204" pitchFamily="50" charset="-128"/>
                          <a:cs typeface="Microsoft YaHei UI"/>
                        </a:rPr>
                        <a:t>ー</a:t>
                      </a:r>
                      <a:r>
                        <a:rPr sz="1350" b="1" spc="44" baseline="3086" dirty="0">
                          <a:solidFill>
                            <a:srgbClr val="231F20"/>
                          </a:solidFill>
                          <a:latin typeface="メイリオ" panose="020B0604030504040204" pitchFamily="50" charset="-128"/>
                          <a:ea typeface="メイリオ" panose="020B0604030504040204" pitchFamily="50" charset="-128"/>
                          <a:cs typeface="Microsoft YaHei UI"/>
                        </a:rPr>
                        <a:t>パ</a:t>
                      </a:r>
                      <a:r>
                        <a:rPr sz="1350" b="1" spc="37" baseline="3086" dirty="0">
                          <a:solidFill>
                            <a:srgbClr val="231F20"/>
                          </a:solidFill>
                          <a:latin typeface="メイリオ" panose="020B0604030504040204" pitchFamily="50" charset="-128"/>
                          <a:ea typeface="メイリオ" panose="020B0604030504040204" pitchFamily="50" charset="-128"/>
                          <a:cs typeface="Microsoft YaHei UI"/>
                        </a:rPr>
                        <a:t>ー</a:t>
                      </a:r>
                      <a:r>
                        <a:rPr sz="1350" b="1" spc="-89" baseline="3086" dirty="0">
                          <a:solidFill>
                            <a:srgbClr val="231F20"/>
                          </a:solidFill>
                          <a:latin typeface="メイリオ" panose="020B0604030504040204" pitchFamily="50" charset="-128"/>
                          <a:ea typeface="メイリオ" panose="020B0604030504040204" pitchFamily="50" charset="-128"/>
                          <a:cs typeface="Microsoft YaHei UI"/>
                        </a:rPr>
                        <a:t>ア</a:t>
                      </a:r>
                      <a:r>
                        <a:rPr sz="1350" b="1" spc="-60" baseline="3086" dirty="0">
                          <a:solidFill>
                            <a:srgbClr val="231F20"/>
                          </a:solidFill>
                          <a:latin typeface="メイリオ" panose="020B0604030504040204" pitchFamily="50" charset="-128"/>
                          <a:ea typeface="メイリオ" panose="020B0604030504040204" pitchFamily="50" charset="-128"/>
                          <a:cs typeface="Microsoft YaHei UI"/>
                        </a:rPr>
                        <a:t>リ</a:t>
                      </a:r>
                      <a:r>
                        <a:rPr sz="1350" b="1" spc="52" baseline="3086" dirty="0">
                          <a:solidFill>
                            <a:srgbClr val="231F20"/>
                          </a:solidFill>
                          <a:latin typeface="メイリオ" panose="020B0604030504040204" pitchFamily="50" charset="-128"/>
                          <a:ea typeface="メイリオ" panose="020B0604030504040204" pitchFamily="50" charset="-128"/>
                          <a:cs typeface="Microsoft YaHei UI"/>
                        </a:rPr>
                        <a:t>ー</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ナ</a:t>
                      </a:r>
                      <a:endParaRPr sz="1350" baseline="3086">
                        <a:latin typeface="メイリオ" panose="020B0604030504040204" pitchFamily="50" charset="-128"/>
                        <a:ea typeface="メイリオ" panose="020B0604030504040204" pitchFamily="50" charset="-128"/>
                        <a:cs typeface="Microsoft YaHei UI"/>
                      </a:endParaRPr>
                    </a:p>
                  </a:txBody>
                  <a:tcPr marL="0" marR="0" marT="50165" marB="0">
                    <a:lnL w="19050">
                      <a:solidFill>
                        <a:srgbClr val="FFFFFF"/>
                      </a:solidFill>
                      <a:prstDash val="solid"/>
                    </a:lnL>
                    <a:lnT w="38100">
                      <a:solidFill>
                        <a:srgbClr val="FFFFFF"/>
                      </a:solidFill>
                      <a:prstDash val="solid"/>
                    </a:lnT>
                    <a:lnB w="38100">
                      <a:solidFill>
                        <a:srgbClr val="FFFFFF"/>
                      </a:solidFill>
                      <a:prstDash val="solid"/>
                    </a:lnB>
                    <a:solidFill>
                      <a:srgbClr val="D1D3D4"/>
                    </a:solidFill>
                  </a:tcPr>
                </a:tc>
                <a:extLst>
                  <a:ext uri="{0D108BD9-81ED-4DB2-BD59-A6C34878D82A}">
                    <a16:rowId xmlns:a16="http://schemas.microsoft.com/office/drawing/2014/main" val="10011"/>
                  </a:ext>
                </a:extLst>
              </a:tr>
              <a:tr h="287997">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R="124460" algn="r">
                        <a:lnSpc>
                          <a:spcPct val="100000"/>
                        </a:lnSpc>
                        <a:spcBef>
                          <a:spcPts val="350"/>
                        </a:spcBef>
                      </a:pPr>
                      <a:r>
                        <a:rPr sz="1100" spc="55" dirty="0">
                          <a:solidFill>
                            <a:srgbClr val="231F20"/>
                          </a:solidFill>
                          <a:latin typeface="メイリオ" panose="020B0604030504040204" pitchFamily="50" charset="-128"/>
                          <a:ea typeface="メイリオ" panose="020B0604030504040204" pitchFamily="50" charset="-128"/>
                          <a:cs typeface="Arial MT"/>
                        </a:rPr>
                        <a:t>4</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4445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32715">
                        <a:lnSpc>
                          <a:spcPct val="100000"/>
                        </a:lnSpc>
                        <a:spcBef>
                          <a:spcPts val="530"/>
                        </a:spcBef>
                      </a:pPr>
                      <a:r>
                        <a:rPr sz="900" b="1" spc="-10" dirty="0">
                          <a:solidFill>
                            <a:srgbClr val="231F20"/>
                          </a:solidFill>
                          <a:latin typeface="メイリオ" panose="020B0604030504040204" pitchFamily="50" charset="-128"/>
                          <a:ea typeface="メイリオ" panose="020B0604030504040204" pitchFamily="50" charset="-128"/>
                          <a:cs typeface="Microsoft YaHei UI"/>
                        </a:rPr>
                        <a:t>せ</a:t>
                      </a:r>
                      <a:r>
                        <a:rPr sz="900" b="1" spc="-85" dirty="0">
                          <a:solidFill>
                            <a:srgbClr val="231F20"/>
                          </a:solidFill>
                          <a:latin typeface="メイリオ" panose="020B0604030504040204" pitchFamily="50" charset="-128"/>
                          <a:ea typeface="メイリオ" panose="020B0604030504040204" pitchFamily="50" charset="-128"/>
                          <a:cs typeface="Microsoft YaHei UI"/>
                        </a:rPr>
                        <a:t>と</a:t>
                      </a:r>
                      <a:r>
                        <a:rPr sz="900" b="1" spc="-45" dirty="0">
                          <a:solidFill>
                            <a:srgbClr val="231F20"/>
                          </a:solidFill>
                          <a:latin typeface="メイリオ" panose="020B0604030504040204" pitchFamily="50" charset="-128"/>
                          <a:ea typeface="メイリオ" panose="020B0604030504040204" pitchFamily="50" charset="-128"/>
                          <a:cs typeface="Microsoft YaHei UI"/>
                        </a:rPr>
                        <a:t>う</a:t>
                      </a:r>
                      <a:r>
                        <a:rPr sz="900" b="1" spc="-10" dirty="0">
                          <a:solidFill>
                            <a:srgbClr val="231F20"/>
                          </a:solidFill>
                          <a:latin typeface="メイリオ" panose="020B0604030504040204" pitchFamily="50" charset="-128"/>
                          <a:ea typeface="メイリオ" panose="020B0604030504040204" pitchFamily="50" charset="-128"/>
                          <a:cs typeface="Microsoft YaHei UI"/>
                        </a:rPr>
                        <a:t>ち</a:t>
                      </a:r>
                      <a:r>
                        <a:rPr sz="900" b="1" spc="20" dirty="0">
                          <a:solidFill>
                            <a:srgbClr val="231F20"/>
                          </a:solidFill>
                          <a:latin typeface="メイリオ" panose="020B0604030504040204" pitchFamily="50" charset="-128"/>
                          <a:ea typeface="メイリオ" panose="020B0604030504040204" pitchFamily="50" charset="-128"/>
                          <a:cs typeface="Microsoft YaHei UI"/>
                        </a:rPr>
                        <a:t>グ</a:t>
                      </a:r>
                      <a:r>
                        <a:rPr sz="900" b="1" spc="5" dirty="0">
                          <a:solidFill>
                            <a:srgbClr val="231F20"/>
                          </a:solidFill>
                          <a:latin typeface="メイリオ" panose="020B0604030504040204" pitchFamily="50" charset="-128"/>
                          <a:ea typeface="メイリオ" panose="020B0604030504040204" pitchFamily="50" charset="-128"/>
                          <a:cs typeface="Microsoft YaHei UI"/>
                        </a:rPr>
                        <a:t>ル</a:t>
                      </a:r>
                      <a:r>
                        <a:rPr sz="900" b="1" spc="-50" dirty="0">
                          <a:solidFill>
                            <a:srgbClr val="231F20"/>
                          </a:solidFill>
                          <a:latin typeface="メイリオ" panose="020B0604030504040204" pitchFamily="50" charset="-128"/>
                          <a:ea typeface="メイリオ" panose="020B0604030504040204" pitchFamily="50" charset="-128"/>
                          <a:cs typeface="Microsoft YaHei UI"/>
                        </a:rPr>
                        <a:t>メ</a:t>
                      </a:r>
                      <a:r>
                        <a:rPr sz="900" b="1" spc="-70" dirty="0">
                          <a:solidFill>
                            <a:srgbClr val="231F20"/>
                          </a:solidFill>
                          <a:latin typeface="メイリオ" panose="020B0604030504040204" pitchFamily="50" charset="-128"/>
                          <a:ea typeface="メイリオ" panose="020B0604030504040204" pitchFamily="50" charset="-128"/>
                          <a:cs typeface="Microsoft YaHei UI"/>
                        </a:rPr>
                        <a:t>フ</a:t>
                      </a:r>
                      <a:r>
                        <a:rPr sz="900" b="1" spc="-75" dirty="0">
                          <a:solidFill>
                            <a:srgbClr val="231F20"/>
                          </a:solidFill>
                          <a:latin typeface="メイリオ" panose="020B0604030504040204" pitchFamily="50" charset="-128"/>
                          <a:ea typeface="メイリオ" panose="020B0604030504040204" pitchFamily="50" charset="-128"/>
                          <a:cs typeface="Microsoft YaHei UI"/>
                        </a:rPr>
                        <a:t>ェ</a:t>
                      </a:r>
                      <a:r>
                        <a:rPr sz="900" b="1" dirty="0">
                          <a:solidFill>
                            <a:srgbClr val="231F20"/>
                          </a:solidFill>
                          <a:latin typeface="メイリオ" panose="020B0604030504040204" pitchFamily="50" charset="-128"/>
                          <a:ea typeface="メイリオ" panose="020B0604030504040204" pitchFamily="50" charset="-128"/>
                          <a:cs typeface="Microsoft YaHei UI"/>
                        </a:rPr>
                        <a:t>ス</a:t>
                      </a:r>
                      <a:endParaRPr sz="900">
                        <a:latin typeface="メイリオ" panose="020B0604030504040204" pitchFamily="50" charset="-128"/>
                        <a:ea typeface="メイリオ" panose="020B0604030504040204" pitchFamily="50" charset="-128"/>
                        <a:cs typeface="Microsoft YaHei UI"/>
                      </a:endParaRPr>
                    </a:p>
                  </a:txBody>
                  <a:tcPr marL="0" marR="0" marT="6731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52400">
                        <a:lnSpc>
                          <a:spcPct val="100000"/>
                        </a:lnSpc>
                        <a:spcBef>
                          <a:spcPts val="390"/>
                        </a:spcBef>
                      </a:pPr>
                      <a:r>
                        <a:rPr sz="1350" b="1" spc="67" baseline="3086" dirty="0" err="1">
                          <a:solidFill>
                            <a:srgbClr val="231F20"/>
                          </a:solidFill>
                          <a:latin typeface="メイリオ" panose="020B0604030504040204" pitchFamily="50" charset="-128"/>
                          <a:ea typeface="メイリオ" panose="020B0604030504040204" pitchFamily="50" charset="-128"/>
                          <a:cs typeface="Microsoft YaHei UI"/>
                        </a:rPr>
                        <a:t>東京都</a:t>
                      </a:r>
                      <a:r>
                        <a:rPr sz="1100" spc="70" dirty="0" err="1">
                          <a:solidFill>
                            <a:srgbClr val="231F20"/>
                          </a:solidFill>
                          <a:latin typeface="メイリオ" panose="020B0604030504040204" pitchFamily="50" charset="-128"/>
                          <a:ea typeface="メイリオ" panose="020B0604030504040204" pitchFamily="50" charset="-128"/>
                          <a:cs typeface="Arial MT"/>
                        </a:rPr>
                        <a:t>@</a:t>
                      </a:r>
                      <a:r>
                        <a:rPr sz="1350" b="1" spc="67" baseline="3086" dirty="0" err="1">
                          <a:solidFill>
                            <a:srgbClr val="231F20"/>
                          </a:solidFill>
                          <a:latin typeface="メイリオ" panose="020B0604030504040204" pitchFamily="50" charset="-128"/>
                          <a:ea typeface="メイリオ" panose="020B0604030504040204" pitchFamily="50" charset="-128"/>
                          <a:cs typeface="Microsoft YaHei UI"/>
                        </a:rPr>
                        <a:t>上野置賜公</a:t>
                      </a:r>
                      <a:r>
                        <a:rPr sz="1350" b="1" baseline="3086" dirty="0" err="1">
                          <a:solidFill>
                            <a:srgbClr val="231F20"/>
                          </a:solidFill>
                          <a:latin typeface="メイリオ" panose="020B0604030504040204" pitchFamily="50" charset="-128"/>
                          <a:ea typeface="メイリオ" panose="020B0604030504040204" pitchFamily="50" charset="-128"/>
                          <a:cs typeface="Microsoft YaHei UI"/>
                        </a:rPr>
                        <a:t>園</a:t>
                      </a:r>
                      <a:r>
                        <a:rPr sz="1350" b="1" spc="67" baseline="3086" dirty="0" err="1">
                          <a:solidFill>
                            <a:srgbClr val="231F20"/>
                          </a:solidFill>
                          <a:latin typeface="メイリオ" panose="020B0604030504040204" pitchFamily="50" charset="-128"/>
                          <a:ea typeface="メイリオ" panose="020B0604030504040204" pitchFamily="50" charset="-128"/>
                          <a:cs typeface="Microsoft YaHei UI"/>
                        </a:rPr>
                        <a:t>噴水広場</a:t>
                      </a:r>
                      <a:endParaRPr sz="1350" baseline="3086" dirty="0">
                        <a:latin typeface="メイリオ" panose="020B0604030504040204" pitchFamily="50" charset="-128"/>
                        <a:ea typeface="メイリオ" panose="020B0604030504040204" pitchFamily="50" charset="-128"/>
                        <a:cs typeface="Microsoft YaHei UI"/>
                      </a:endParaRPr>
                    </a:p>
                  </a:txBody>
                  <a:tcPr marL="0" marR="0" marT="49530" marB="0">
                    <a:lnL w="19050">
                      <a:solidFill>
                        <a:srgbClr val="FFFFFF"/>
                      </a:solidFill>
                      <a:prstDash val="solid"/>
                    </a:lnL>
                    <a:lnT w="38100">
                      <a:solidFill>
                        <a:srgbClr val="FFFFFF"/>
                      </a:solidFill>
                      <a:prstDash val="solid"/>
                    </a:lnT>
                    <a:lnB w="38100">
                      <a:solidFill>
                        <a:srgbClr val="FFFFFF"/>
                      </a:solidFill>
                      <a:prstDash val="solid"/>
                    </a:lnB>
                    <a:solidFill>
                      <a:srgbClr val="FFF1D0"/>
                    </a:solidFill>
                  </a:tcPr>
                </a:tc>
                <a:extLst>
                  <a:ext uri="{0D108BD9-81ED-4DB2-BD59-A6C34878D82A}">
                    <a16:rowId xmlns:a16="http://schemas.microsoft.com/office/drawing/2014/main" val="10012"/>
                  </a:ext>
                </a:extLst>
              </a:tr>
              <a:tr h="287997">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R="124460" algn="r">
                        <a:lnSpc>
                          <a:spcPct val="100000"/>
                        </a:lnSpc>
                        <a:spcBef>
                          <a:spcPts val="340"/>
                        </a:spcBef>
                      </a:pPr>
                      <a:r>
                        <a:rPr sz="1100" spc="55" dirty="0">
                          <a:solidFill>
                            <a:srgbClr val="231F20"/>
                          </a:solidFill>
                          <a:latin typeface="メイリオ" panose="020B0604030504040204" pitchFamily="50" charset="-128"/>
                          <a:ea typeface="メイリオ" panose="020B0604030504040204" pitchFamily="50" charset="-128"/>
                          <a:cs typeface="Arial MT"/>
                        </a:rPr>
                        <a:t>5</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4318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32715">
                        <a:lnSpc>
                          <a:spcPct val="100000"/>
                        </a:lnSpc>
                        <a:spcBef>
                          <a:spcPts val="380"/>
                        </a:spcBef>
                      </a:pPr>
                      <a:r>
                        <a:rPr sz="1100" spc="50" dirty="0" err="1">
                          <a:solidFill>
                            <a:srgbClr val="231F20"/>
                          </a:solidFill>
                          <a:latin typeface="メイリオ" panose="020B0604030504040204" pitchFamily="50" charset="-128"/>
                          <a:ea typeface="メイリオ" panose="020B0604030504040204" pitchFamily="50" charset="-128"/>
                          <a:cs typeface="Arial MT"/>
                        </a:rPr>
                        <a:t>Dream</a:t>
                      </a:r>
                      <a:r>
                        <a:rPr sz="1100" spc="40" dirty="0" err="1">
                          <a:solidFill>
                            <a:srgbClr val="231F20"/>
                          </a:solidFill>
                          <a:latin typeface="メイリオ" panose="020B0604030504040204" pitchFamily="50" charset="-128"/>
                          <a:ea typeface="メイリオ" panose="020B0604030504040204" pitchFamily="50" charset="-128"/>
                          <a:cs typeface="Arial MT"/>
                        </a:rPr>
                        <a:t>Hack</a:t>
                      </a:r>
                      <a:r>
                        <a:rPr sz="1100" spc="50" dirty="0" err="1">
                          <a:solidFill>
                            <a:srgbClr val="231F20"/>
                          </a:solidFill>
                          <a:latin typeface="メイリオ" panose="020B0604030504040204" pitchFamily="50" charset="-128"/>
                          <a:ea typeface="メイリオ" panose="020B0604030504040204" pitchFamily="50" charset="-128"/>
                          <a:cs typeface="Arial MT"/>
                        </a:rPr>
                        <a:t>Japan</a:t>
                      </a:r>
                      <a:endParaRPr sz="1100" dirty="0">
                        <a:latin typeface="メイリオ" panose="020B0604030504040204" pitchFamily="50" charset="-128"/>
                        <a:ea typeface="メイリオ" panose="020B0604030504040204" pitchFamily="50" charset="-128"/>
                        <a:cs typeface="Arial MT"/>
                      </a:endParaRPr>
                    </a:p>
                  </a:txBody>
                  <a:tcPr marL="0" marR="0" marT="4826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52400">
                        <a:lnSpc>
                          <a:spcPct val="100000"/>
                        </a:lnSpc>
                        <a:spcBef>
                          <a:spcPts val="380"/>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千葉県</a:t>
                      </a:r>
                      <a:r>
                        <a:rPr sz="1100" spc="45" dirty="0">
                          <a:solidFill>
                            <a:srgbClr val="231F20"/>
                          </a:solidFill>
                          <a:latin typeface="メイリオ" panose="020B0604030504040204" pitchFamily="50" charset="-128"/>
                          <a:ea typeface="メイリオ" panose="020B0604030504040204" pitchFamily="50" charset="-128"/>
                          <a:cs typeface="Arial MT"/>
                        </a:rPr>
                        <a:t>@</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幕</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張</a:t>
                      </a:r>
                      <a:r>
                        <a:rPr sz="1350" b="1" spc="-179" baseline="3086" dirty="0">
                          <a:solidFill>
                            <a:srgbClr val="231F20"/>
                          </a:solidFill>
                          <a:latin typeface="メイリオ" panose="020B0604030504040204" pitchFamily="50" charset="-128"/>
                          <a:ea typeface="メイリオ" panose="020B0604030504040204" pitchFamily="50" charset="-128"/>
                          <a:cs typeface="Microsoft YaHei UI"/>
                        </a:rPr>
                        <a:t>メ</a:t>
                      </a:r>
                      <a:r>
                        <a:rPr sz="1350" b="1" spc="-112" baseline="3086" dirty="0">
                          <a:solidFill>
                            <a:srgbClr val="231F20"/>
                          </a:solidFill>
                          <a:latin typeface="メイリオ" panose="020B0604030504040204" pitchFamily="50" charset="-128"/>
                          <a:ea typeface="メイリオ" panose="020B0604030504040204" pitchFamily="50" charset="-128"/>
                          <a:cs typeface="Microsoft YaHei UI"/>
                        </a:rPr>
                        <a:t>ッ</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セ</a:t>
                      </a:r>
                      <a:endParaRPr sz="1350" baseline="3086">
                        <a:latin typeface="メイリオ" panose="020B0604030504040204" pitchFamily="50" charset="-128"/>
                        <a:ea typeface="メイリオ" panose="020B0604030504040204" pitchFamily="50" charset="-128"/>
                        <a:cs typeface="Microsoft YaHei UI"/>
                      </a:endParaRPr>
                    </a:p>
                  </a:txBody>
                  <a:tcPr marL="0" marR="0" marT="48260" marB="0">
                    <a:lnL w="19050">
                      <a:solidFill>
                        <a:srgbClr val="FFFFFF"/>
                      </a:solidFill>
                      <a:prstDash val="solid"/>
                    </a:lnL>
                    <a:lnT w="38100">
                      <a:solidFill>
                        <a:srgbClr val="FFFFFF"/>
                      </a:solidFill>
                      <a:prstDash val="solid"/>
                    </a:lnT>
                    <a:lnB w="38100">
                      <a:solidFill>
                        <a:srgbClr val="FFFFFF"/>
                      </a:solidFill>
                      <a:prstDash val="solid"/>
                    </a:lnB>
                    <a:solidFill>
                      <a:srgbClr val="D1D3D4"/>
                    </a:solidFill>
                  </a:tcPr>
                </a:tc>
                <a:extLst>
                  <a:ext uri="{0D108BD9-81ED-4DB2-BD59-A6C34878D82A}">
                    <a16:rowId xmlns:a16="http://schemas.microsoft.com/office/drawing/2014/main" val="10013"/>
                  </a:ext>
                </a:extLst>
              </a:tr>
              <a:tr h="288004">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R="124460" algn="r">
                        <a:lnSpc>
                          <a:spcPct val="100000"/>
                        </a:lnSpc>
                        <a:spcBef>
                          <a:spcPts val="330"/>
                        </a:spcBef>
                      </a:pPr>
                      <a:r>
                        <a:rPr sz="1100" spc="55" dirty="0">
                          <a:solidFill>
                            <a:srgbClr val="231F20"/>
                          </a:solidFill>
                          <a:latin typeface="メイリオ" panose="020B0604030504040204" pitchFamily="50" charset="-128"/>
                          <a:ea typeface="メイリオ" panose="020B0604030504040204" pitchFamily="50" charset="-128"/>
                          <a:cs typeface="Arial MT"/>
                        </a:rPr>
                        <a:t>8</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4191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32715">
                        <a:lnSpc>
                          <a:spcPct val="100000"/>
                        </a:lnSpc>
                        <a:spcBef>
                          <a:spcPts val="375"/>
                        </a:spcBef>
                      </a:pPr>
                      <a:r>
                        <a:rPr sz="1100" spc="55" dirty="0">
                          <a:solidFill>
                            <a:srgbClr val="231F20"/>
                          </a:solidFill>
                          <a:latin typeface="メイリオ" panose="020B0604030504040204" pitchFamily="50" charset="-128"/>
                          <a:ea typeface="メイリオ" panose="020B0604030504040204" pitchFamily="50" charset="-128"/>
                          <a:cs typeface="Arial MT"/>
                        </a:rPr>
                        <a:t>SUMMER</a:t>
                      </a:r>
                      <a:r>
                        <a:rPr sz="1100" spc="50" dirty="0">
                          <a:solidFill>
                            <a:srgbClr val="231F20"/>
                          </a:solidFill>
                          <a:latin typeface="メイリオ" panose="020B0604030504040204" pitchFamily="50" charset="-128"/>
                          <a:ea typeface="メイリオ" panose="020B0604030504040204" pitchFamily="50" charset="-128"/>
                          <a:cs typeface="Arial MT"/>
                        </a:rPr>
                        <a:t>SONIC</a:t>
                      </a:r>
                      <a:r>
                        <a:rPr sz="1100" spc="55" dirty="0">
                          <a:solidFill>
                            <a:srgbClr val="231F20"/>
                          </a:solidFill>
                          <a:latin typeface="メイリオ" panose="020B0604030504040204" pitchFamily="50" charset="-128"/>
                          <a:ea typeface="メイリオ" panose="020B0604030504040204" pitchFamily="50" charset="-128"/>
                          <a:cs typeface="Arial MT"/>
                        </a:rPr>
                        <a:t>2023</a:t>
                      </a:r>
                      <a:endParaRPr sz="1100" dirty="0">
                        <a:latin typeface="メイリオ" panose="020B0604030504040204" pitchFamily="50" charset="-128"/>
                        <a:ea typeface="メイリオ" panose="020B0604030504040204" pitchFamily="50" charset="-128"/>
                        <a:cs typeface="Arial MT"/>
                      </a:endParaRPr>
                    </a:p>
                  </a:txBody>
                  <a:tcPr marL="0" marR="0" marT="4762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52400">
                        <a:lnSpc>
                          <a:spcPct val="100000"/>
                        </a:lnSpc>
                        <a:spcBef>
                          <a:spcPts val="37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千葉</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県＠</a:t>
                      </a:r>
                      <a:r>
                        <a:rPr sz="1100" spc="45" dirty="0">
                          <a:solidFill>
                            <a:srgbClr val="231F20"/>
                          </a:solidFill>
                          <a:latin typeface="メイリオ" panose="020B0604030504040204" pitchFamily="50" charset="-128"/>
                          <a:ea typeface="メイリオ" panose="020B0604030504040204" pitchFamily="50" charset="-128"/>
                          <a:cs typeface="Arial MT"/>
                        </a:rPr>
                        <a:t>ZOZ</a:t>
                      </a:r>
                      <a:r>
                        <a:rPr sz="1100" spc="35" dirty="0">
                          <a:solidFill>
                            <a:srgbClr val="231F20"/>
                          </a:solidFill>
                          <a:latin typeface="メイリオ" panose="020B0604030504040204" pitchFamily="50" charset="-128"/>
                          <a:ea typeface="メイリオ" panose="020B0604030504040204" pitchFamily="50" charset="-128"/>
                          <a:cs typeface="Arial MT"/>
                        </a:rPr>
                        <a:t>O</a:t>
                      </a:r>
                      <a:r>
                        <a:rPr sz="1350" b="1" spc="-75" baseline="3086" dirty="0">
                          <a:solidFill>
                            <a:srgbClr val="231F20"/>
                          </a:solidFill>
                          <a:latin typeface="メイリオ" panose="020B0604030504040204" pitchFamily="50" charset="-128"/>
                          <a:ea typeface="メイリオ" panose="020B0604030504040204" pitchFamily="50" charset="-128"/>
                          <a:cs typeface="Microsoft YaHei UI"/>
                        </a:rPr>
                        <a:t>マ</a:t>
                      </a:r>
                      <a:r>
                        <a:rPr sz="1350" b="1" spc="-104" baseline="3086" dirty="0">
                          <a:solidFill>
                            <a:srgbClr val="231F20"/>
                          </a:solidFill>
                          <a:latin typeface="メイリオ" panose="020B0604030504040204" pitchFamily="50" charset="-128"/>
                          <a:ea typeface="メイリオ" panose="020B0604030504040204" pitchFamily="50" charset="-128"/>
                          <a:cs typeface="Microsoft YaHei UI"/>
                        </a:rPr>
                        <a:t>リ</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ン</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ス</a:t>
                      </a:r>
                      <a:r>
                        <a:rPr sz="1350" b="1" spc="-37" baseline="3086" dirty="0">
                          <a:solidFill>
                            <a:srgbClr val="231F20"/>
                          </a:solidFill>
                          <a:latin typeface="メイリオ" panose="020B0604030504040204" pitchFamily="50" charset="-128"/>
                          <a:ea typeface="メイリオ" panose="020B0604030504040204" pitchFamily="50" charset="-128"/>
                          <a:cs typeface="Microsoft YaHei UI"/>
                        </a:rPr>
                        <a:t>タ</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ジア</a:t>
                      </a:r>
                      <a:r>
                        <a:rPr sz="1350" b="1" spc="-300" baseline="3086" dirty="0">
                          <a:solidFill>
                            <a:srgbClr val="231F20"/>
                          </a:solidFill>
                          <a:latin typeface="メイリオ" panose="020B0604030504040204" pitchFamily="50" charset="-128"/>
                          <a:ea typeface="メイリオ" panose="020B0604030504040204" pitchFamily="50" charset="-128"/>
                          <a:cs typeface="Microsoft YaHei UI"/>
                        </a:rPr>
                        <a:t>ム</a:t>
                      </a:r>
                      <a:r>
                        <a:rPr sz="1350" b="1" spc="-270" baseline="3086" dirty="0">
                          <a:solidFill>
                            <a:srgbClr val="231F20"/>
                          </a:solidFill>
                          <a:latin typeface="メイリオ" panose="020B0604030504040204" pitchFamily="50" charset="-128"/>
                          <a:ea typeface="メイリオ" panose="020B0604030504040204" pitchFamily="50" charset="-128"/>
                          <a:cs typeface="Microsoft YaHei UI"/>
                        </a:rPr>
                        <a:t>•</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幕</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張</a:t>
                      </a:r>
                      <a:r>
                        <a:rPr sz="1350" b="1" spc="-179" baseline="3086" dirty="0">
                          <a:solidFill>
                            <a:srgbClr val="231F20"/>
                          </a:solidFill>
                          <a:latin typeface="メイリオ" panose="020B0604030504040204" pitchFamily="50" charset="-128"/>
                          <a:ea typeface="メイリオ" panose="020B0604030504040204" pitchFamily="50" charset="-128"/>
                          <a:cs typeface="Microsoft YaHei UI"/>
                        </a:rPr>
                        <a:t>メ</a:t>
                      </a:r>
                      <a:r>
                        <a:rPr sz="1350" b="1" spc="-112" baseline="3086" dirty="0">
                          <a:solidFill>
                            <a:srgbClr val="231F20"/>
                          </a:solidFill>
                          <a:latin typeface="メイリオ" panose="020B0604030504040204" pitchFamily="50" charset="-128"/>
                          <a:ea typeface="メイリオ" panose="020B0604030504040204" pitchFamily="50" charset="-128"/>
                          <a:cs typeface="Microsoft YaHei UI"/>
                        </a:rPr>
                        <a:t>ッ</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セ</a:t>
                      </a:r>
                      <a:endParaRPr sz="1350" baseline="3086">
                        <a:latin typeface="メイリオ" panose="020B0604030504040204" pitchFamily="50" charset="-128"/>
                        <a:ea typeface="メイリオ" panose="020B0604030504040204" pitchFamily="50" charset="-128"/>
                        <a:cs typeface="Microsoft YaHei UI"/>
                      </a:endParaRPr>
                    </a:p>
                  </a:txBody>
                  <a:tcPr marL="0" marR="0" marT="47625" marB="0">
                    <a:lnL w="19050">
                      <a:solidFill>
                        <a:srgbClr val="FFFFFF"/>
                      </a:solidFill>
                      <a:prstDash val="solid"/>
                    </a:lnL>
                    <a:lnT w="38100">
                      <a:solidFill>
                        <a:srgbClr val="FFFFFF"/>
                      </a:solidFill>
                      <a:prstDash val="solid"/>
                    </a:lnT>
                    <a:lnB w="38100">
                      <a:solidFill>
                        <a:srgbClr val="FFFFFF"/>
                      </a:solidFill>
                      <a:prstDash val="solid"/>
                    </a:lnB>
                    <a:solidFill>
                      <a:srgbClr val="FFF1D0"/>
                    </a:solidFill>
                  </a:tcPr>
                </a:tc>
                <a:extLst>
                  <a:ext uri="{0D108BD9-81ED-4DB2-BD59-A6C34878D82A}">
                    <a16:rowId xmlns:a16="http://schemas.microsoft.com/office/drawing/2014/main" val="10014"/>
                  </a:ext>
                </a:extLst>
              </a:tr>
              <a:tr h="288004">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R="124460" algn="r">
                        <a:lnSpc>
                          <a:spcPct val="100000"/>
                        </a:lnSpc>
                        <a:spcBef>
                          <a:spcPts val="320"/>
                        </a:spcBef>
                      </a:pPr>
                      <a:r>
                        <a:rPr sz="1100" spc="55" dirty="0">
                          <a:solidFill>
                            <a:srgbClr val="231F20"/>
                          </a:solidFill>
                          <a:latin typeface="メイリオ" panose="020B0604030504040204" pitchFamily="50" charset="-128"/>
                          <a:ea typeface="メイリオ" panose="020B0604030504040204" pitchFamily="50" charset="-128"/>
                          <a:cs typeface="Arial MT"/>
                        </a:rPr>
                        <a:t>9</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4064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32715">
                        <a:lnSpc>
                          <a:spcPct val="100000"/>
                        </a:lnSpc>
                        <a:spcBef>
                          <a:spcPts val="36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北海</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道</a:t>
                      </a:r>
                      <a:r>
                        <a:rPr sz="1350" b="1" spc="-104" baseline="3086" dirty="0">
                          <a:solidFill>
                            <a:srgbClr val="231F20"/>
                          </a:solidFill>
                          <a:latin typeface="メイリオ" panose="020B0604030504040204" pitchFamily="50" charset="-128"/>
                          <a:ea typeface="メイリオ" panose="020B0604030504040204" pitchFamily="50" charset="-128"/>
                          <a:cs typeface="Microsoft YaHei UI"/>
                        </a:rPr>
                        <a:t>フ</a:t>
                      </a:r>
                      <a:r>
                        <a:rPr sz="1350" b="1" spc="-97" baseline="3086" dirty="0">
                          <a:solidFill>
                            <a:srgbClr val="231F20"/>
                          </a:solidFill>
                          <a:latin typeface="メイリオ" panose="020B0604030504040204" pitchFamily="50" charset="-128"/>
                          <a:ea typeface="メイリオ" panose="020B0604030504040204" pitchFamily="50" charset="-128"/>
                          <a:cs typeface="Microsoft YaHei UI"/>
                        </a:rPr>
                        <a:t>ェ</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ア</a:t>
                      </a:r>
                      <a:r>
                        <a:rPr sz="1100" spc="55" dirty="0">
                          <a:solidFill>
                            <a:srgbClr val="231F20"/>
                          </a:solidFill>
                          <a:latin typeface="メイリオ" panose="020B0604030504040204" pitchFamily="50" charset="-128"/>
                          <a:ea typeface="メイリオ" panose="020B0604030504040204" pitchFamily="50" charset="-128"/>
                          <a:cs typeface="Arial MT"/>
                        </a:rPr>
                        <a:t>2023</a:t>
                      </a:r>
                      <a:endParaRPr sz="1100" dirty="0">
                        <a:latin typeface="メイリオ" panose="020B0604030504040204" pitchFamily="50" charset="-128"/>
                        <a:ea typeface="メイリオ" panose="020B0604030504040204" pitchFamily="50" charset="-128"/>
                        <a:cs typeface="Arial MT"/>
                      </a:endParaRPr>
                    </a:p>
                  </a:txBody>
                  <a:tcPr marL="0" marR="0" marT="4635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D1D3D4"/>
                    </a:solidFill>
                  </a:tcPr>
                </a:tc>
                <a:tc>
                  <a:txBody>
                    <a:bodyPr/>
                    <a:lstStyle/>
                    <a:p>
                      <a:pPr marL="152400">
                        <a:lnSpc>
                          <a:spcPct val="100000"/>
                        </a:lnSpc>
                        <a:spcBef>
                          <a:spcPts val="36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東京</a:t>
                      </a:r>
                      <a:r>
                        <a:rPr sz="1350" b="1" spc="60" baseline="3086" dirty="0">
                          <a:solidFill>
                            <a:srgbClr val="231F20"/>
                          </a:solidFill>
                          <a:latin typeface="メイリオ" panose="020B0604030504040204" pitchFamily="50" charset="-128"/>
                          <a:ea typeface="メイリオ" panose="020B0604030504040204" pitchFamily="50" charset="-128"/>
                          <a:cs typeface="Microsoft YaHei UI"/>
                        </a:rPr>
                        <a:t>都</a:t>
                      </a:r>
                      <a:r>
                        <a:rPr sz="1100" spc="45" dirty="0">
                          <a:solidFill>
                            <a:srgbClr val="231F20"/>
                          </a:solidFill>
                          <a:latin typeface="メイリオ" panose="020B0604030504040204" pitchFamily="50" charset="-128"/>
                          <a:ea typeface="メイリオ" panose="020B0604030504040204" pitchFamily="50" charset="-128"/>
                          <a:cs typeface="Arial MT"/>
                        </a:rPr>
                        <a:t>@</a:t>
                      </a:r>
                      <a:r>
                        <a:rPr sz="1350" b="1" spc="52" baseline="3086" dirty="0">
                          <a:solidFill>
                            <a:srgbClr val="231F20"/>
                          </a:solidFill>
                          <a:latin typeface="メイリオ" panose="020B0604030504040204" pitchFamily="50" charset="-128"/>
                          <a:ea typeface="メイリオ" panose="020B0604030504040204" pitchFamily="50" charset="-128"/>
                          <a:cs typeface="Microsoft YaHei UI"/>
                        </a:rPr>
                        <a:t>代々</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木公</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園</a:t>
                      </a:r>
                      <a:endParaRPr sz="1350" baseline="3086">
                        <a:latin typeface="メイリオ" panose="020B0604030504040204" pitchFamily="50" charset="-128"/>
                        <a:ea typeface="メイリオ" panose="020B0604030504040204" pitchFamily="50" charset="-128"/>
                        <a:cs typeface="Microsoft YaHei UI"/>
                      </a:endParaRPr>
                    </a:p>
                  </a:txBody>
                  <a:tcPr marL="0" marR="0" marT="46355" marB="0">
                    <a:lnL w="19050">
                      <a:solidFill>
                        <a:srgbClr val="FFFFFF"/>
                      </a:solidFill>
                      <a:prstDash val="solid"/>
                    </a:lnL>
                    <a:lnT w="38100">
                      <a:solidFill>
                        <a:srgbClr val="FFFFFF"/>
                      </a:solidFill>
                      <a:prstDash val="solid"/>
                    </a:lnT>
                    <a:lnB w="38100">
                      <a:solidFill>
                        <a:srgbClr val="FFFFFF"/>
                      </a:solidFill>
                      <a:prstDash val="solid"/>
                    </a:lnB>
                    <a:solidFill>
                      <a:srgbClr val="D1D3D4"/>
                    </a:solidFill>
                  </a:tcPr>
                </a:tc>
                <a:extLst>
                  <a:ext uri="{0D108BD9-81ED-4DB2-BD59-A6C34878D82A}">
                    <a16:rowId xmlns:a16="http://schemas.microsoft.com/office/drawing/2014/main" val="10015"/>
                  </a:ext>
                </a:extLst>
              </a:tr>
              <a:tr h="287997">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R="124460" algn="r">
                        <a:lnSpc>
                          <a:spcPct val="100000"/>
                        </a:lnSpc>
                        <a:spcBef>
                          <a:spcPts val="310"/>
                        </a:spcBef>
                      </a:pPr>
                      <a:r>
                        <a:rPr sz="1100" spc="55" dirty="0">
                          <a:solidFill>
                            <a:srgbClr val="231F20"/>
                          </a:solidFill>
                          <a:latin typeface="メイリオ" panose="020B0604030504040204" pitchFamily="50" charset="-128"/>
                          <a:ea typeface="メイリオ" panose="020B0604030504040204" pitchFamily="50" charset="-128"/>
                          <a:cs typeface="Arial MT"/>
                        </a:rPr>
                        <a:t>10</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39370"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32715">
                        <a:lnSpc>
                          <a:spcPct val="100000"/>
                        </a:lnSpc>
                        <a:spcBef>
                          <a:spcPts val="35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全</a:t>
                      </a:r>
                      <a:r>
                        <a:rPr sz="1350" b="1" spc="52" baseline="3086" dirty="0">
                          <a:solidFill>
                            <a:srgbClr val="231F20"/>
                          </a:solidFill>
                          <a:latin typeface="メイリオ" panose="020B0604030504040204" pitchFamily="50" charset="-128"/>
                          <a:ea typeface="メイリオ" panose="020B0604030504040204" pitchFamily="50" charset="-128"/>
                          <a:cs typeface="Microsoft YaHei UI"/>
                        </a:rPr>
                        <a:t>国</a:t>
                      </a:r>
                      <a:r>
                        <a:rPr sz="1350" b="1" spc="-120" baseline="3086" dirty="0">
                          <a:solidFill>
                            <a:srgbClr val="231F20"/>
                          </a:solidFill>
                          <a:latin typeface="メイリオ" panose="020B0604030504040204" pitchFamily="50" charset="-128"/>
                          <a:ea typeface="メイリオ" panose="020B0604030504040204" pitchFamily="50" charset="-128"/>
                          <a:cs typeface="Microsoft YaHei UI"/>
                        </a:rPr>
                        <a:t>キッ</a:t>
                      </a:r>
                      <a:r>
                        <a:rPr sz="1350" b="1" spc="-7" baseline="3086" dirty="0">
                          <a:solidFill>
                            <a:srgbClr val="231F20"/>
                          </a:solidFill>
                          <a:latin typeface="メイリオ" panose="020B0604030504040204" pitchFamily="50" charset="-128"/>
                          <a:ea typeface="メイリオ" panose="020B0604030504040204" pitchFamily="50" charset="-128"/>
                          <a:cs typeface="Microsoft YaHei UI"/>
                        </a:rPr>
                        <a:t>チ</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ン</a:t>
                      </a:r>
                      <a:r>
                        <a:rPr sz="1350" b="1" spc="15" baseline="3086" dirty="0">
                          <a:solidFill>
                            <a:srgbClr val="231F20"/>
                          </a:solidFill>
                          <a:latin typeface="メイリオ" panose="020B0604030504040204" pitchFamily="50" charset="-128"/>
                          <a:ea typeface="メイリオ" panose="020B0604030504040204" pitchFamily="50" charset="-128"/>
                          <a:cs typeface="Microsoft YaHei UI"/>
                        </a:rPr>
                        <a:t>カ</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ー選手権</a:t>
                      </a:r>
                      <a:r>
                        <a:rPr sz="1100" spc="55" dirty="0">
                          <a:solidFill>
                            <a:srgbClr val="231F20"/>
                          </a:solidFill>
                          <a:latin typeface="メイリオ" panose="020B0604030504040204" pitchFamily="50" charset="-128"/>
                          <a:ea typeface="メイリオ" panose="020B0604030504040204" pitchFamily="50" charset="-128"/>
                          <a:cs typeface="Arial MT"/>
                        </a:rPr>
                        <a:t>2023</a:t>
                      </a:r>
                      <a:endParaRPr sz="1100">
                        <a:latin typeface="メイリオ" panose="020B0604030504040204" pitchFamily="50" charset="-128"/>
                        <a:ea typeface="メイリオ" panose="020B0604030504040204" pitchFamily="50" charset="-128"/>
                        <a:cs typeface="Arial MT"/>
                      </a:endParaRPr>
                    </a:p>
                  </a:txBody>
                  <a:tcPr marL="0" marR="0" marT="45085" marB="0">
                    <a:lnL w="19050">
                      <a:solidFill>
                        <a:srgbClr val="FFFFFF"/>
                      </a:solidFill>
                      <a:prstDash val="solid"/>
                    </a:lnL>
                    <a:lnR w="19050">
                      <a:solidFill>
                        <a:srgbClr val="FFFFFF"/>
                      </a:solidFill>
                      <a:prstDash val="solid"/>
                    </a:lnR>
                    <a:lnT w="38100">
                      <a:solidFill>
                        <a:srgbClr val="FFFFFF"/>
                      </a:solidFill>
                      <a:prstDash val="solid"/>
                    </a:lnT>
                    <a:lnB w="38100">
                      <a:solidFill>
                        <a:srgbClr val="FFFFFF"/>
                      </a:solidFill>
                      <a:prstDash val="solid"/>
                    </a:lnB>
                    <a:solidFill>
                      <a:srgbClr val="FFF1D0"/>
                    </a:solidFill>
                  </a:tcPr>
                </a:tc>
                <a:tc>
                  <a:txBody>
                    <a:bodyPr/>
                    <a:lstStyle/>
                    <a:p>
                      <a:pPr marL="152400">
                        <a:lnSpc>
                          <a:spcPct val="100000"/>
                        </a:lnSpc>
                        <a:spcBef>
                          <a:spcPts val="355"/>
                        </a:spcBef>
                      </a:pP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東京都</a:t>
                      </a:r>
                      <a:r>
                        <a:rPr sz="1100" spc="45" dirty="0">
                          <a:solidFill>
                            <a:srgbClr val="231F20"/>
                          </a:solidFill>
                          <a:latin typeface="メイリオ" panose="020B0604030504040204" pitchFamily="50" charset="-128"/>
                          <a:ea typeface="メイリオ" panose="020B0604030504040204" pitchFamily="50" charset="-128"/>
                          <a:cs typeface="Arial MT"/>
                        </a:rPr>
                        <a:t>@</a:t>
                      </a:r>
                      <a:r>
                        <a:rPr sz="1350" b="1" spc="67" baseline="3086" dirty="0">
                          <a:solidFill>
                            <a:srgbClr val="231F20"/>
                          </a:solidFill>
                          <a:latin typeface="メイリオ" panose="020B0604030504040204" pitchFamily="50" charset="-128"/>
                          <a:ea typeface="メイリオ" panose="020B0604030504040204" pitchFamily="50" charset="-128"/>
                          <a:cs typeface="Microsoft YaHei UI"/>
                        </a:rPr>
                        <a:t>昭和記念公園</a:t>
                      </a:r>
                      <a:endParaRPr sz="1350" baseline="3086">
                        <a:latin typeface="メイリオ" panose="020B0604030504040204" pitchFamily="50" charset="-128"/>
                        <a:ea typeface="メイリオ" panose="020B0604030504040204" pitchFamily="50" charset="-128"/>
                        <a:cs typeface="Microsoft YaHei UI"/>
                      </a:endParaRPr>
                    </a:p>
                  </a:txBody>
                  <a:tcPr marL="0" marR="0" marT="45085" marB="0">
                    <a:lnL w="19050">
                      <a:solidFill>
                        <a:srgbClr val="FFFFFF"/>
                      </a:solidFill>
                      <a:prstDash val="solid"/>
                    </a:lnL>
                    <a:lnT w="38100">
                      <a:solidFill>
                        <a:srgbClr val="FFFFFF"/>
                      </a:solidFill>
                      <a:prstDash val="solid"/>
                    </a:lnT>
                    <a:lnB w="38100">
                      <a:solidFill>
                        <a:srgbClr val="FFFFFF"/>
                      </a:solidFill>
                      <a:prstDash val="solid"/>
                    </a:lnB>
                    <a:solidFill>
                      <a:srgbClr val="FFF1D0"/>
                    </a:solidFill>
                  </a:tcPr>
                </a:tc>
                <a:extLst>
                  <a:ext uri="{0D108BD9-81ED-4DB2-BD59-A6C34878D82A}">
                    <a16:rowId xmlns:a16="http://schemas.microsoft.com/office/drawing/2014/main" val="10016"/>
                  </a:ext>
                </a:extLst>
              </a:tr>
              <a:tr h="270002">
                <a:tc>
                  <a:txBody>
                    <a:bodyPr/>
                    <a:lstStyle/>
                    <a:p>
                      <a:pPr>
                        <a:lnSpc>
                          <a:spcPct val="100000"/>
                        </a:lnSpc>
                      </a:pPr>
                      <a:endParaRPr sz="1000">
                        <a:latin typeface="メイリオ" panose="020B0604030504040204" pitchFamily="50" charset="-128"/>
                        <a:ea typeface="メイリオ" panose="020B0604030504040204" pitchFamily="50" charset="-128"/>
                        <a:cs typeface="Times New Roman"/>
                      </a:endParaRPr>
                    </a:p>
                  </a:txBody>
                  <a:tcPr marL="0" marR="0" marT="0" marB="0">
                    <a:lnR w="19050">
                      <a:solidFill>
                        <a:srgbClr val="FFFFFF"/>
                      </a:solidFill>
                      <a:prstDash val="solid"/>
                    </a:lnR>
                    <a:lnT w="38100">
                      <a:solidFill>
                        <a:srgbClr val="FFFFFF"/>
                      </a:solidFill>
                      <a:prstDash val="solid"/>
                    </a:lnT>
                    <a:solidFill>
                      <a:srgbClr val="D1D3D4"/>
                    </a:solidFill>
                  </a:tcPr>
                </a:tc>
                <a:tc>
                  <a:txBody>
                    <a:bodyPr/>
                    <a:lstStyle/>
                    <a:p>
                      <a:pPr marR="124460" algn="r">
                        <a:lnSpc>
                          <a:spcPct val="100000"/>
                        </a:lnSpc>
                        <a:spcBef>
                          <a:spcPts val="300"/>
                        </a:spcBef>
                      </a:pPr>
                      <a:r>
                        <a:rPr sz="1100" spc="55" dirty="0">
                          <a:solidFill>
                            <a:srgbClr val="231F20"/>
                          </a:solidFill>
                          <a:latin typeface="メイリオ" panose="020B0604030504040204" pitchFamily="50" charset="-128"/>
                          <a:ea typeface="メイリオ" panose="020B0604030504040204" pitchFamily="50" charset="-128"/>
                          <a:cs typeface="Arial MT"/>
                        </a:rPr>
                        <a:t>11</a:t>
                      </a:r>
                      <a:r>
                        <a:rPr sz="1350" b="1" baseline="3086" dirty="0">
                          <a:solidFill>
                            <a:srgbClr val="231F20"/>
                          </a:solidFill>
                          <a:latin typeface="メイリオ" panose="020B0604030504040204" pitchFamily="50" charset="-128"/>
                          <a:ea typeface="メイリオ" panose="020B0604030504040204" pitchFamily="50" charset="-128"/>
                          <a:cs typeface="Microsoft YaHei UI"/>
                        </a:rPr>
                        <a:t>月</a:t>
                      </a:r>
                      <a:endParaRPr sz="1350" baseline="3086">
                        <a:latin typeface="メイリオ" panose="020B0604030504040204" pitchFamily="50" charset="-128"/>
                        <a:ea typeface="メイリオ" panose="020B0604030504040204" pitchFamily="50" charset="-128"/>
                        <a:cs typeface="Microsoft YaHei UI"/>
                      </a:endParaRPr>
                    </a:p>
                  </a:txBody>
                  <a:tcPr marL="0" marR="0" marT="38100" marB="0">
                    <a:lnL w="19050">
                      <a:solidFill>
                        <a:srgbClr val="FFFFFF"/>
                      </a:solidFill>
                      <a:prstDash val="solid"/>
                    </a:lnL>
                    <a:lnR w="19050">
                      <a:solidFill>
                        <a:srgbClr val="FFFFFF"/>
                      </a:solidFill>
                      <a:prstDash val="solid"/>
                    </a:lnR>
                    <a:lnT w="38100">
                      <a:solidFill>
                        <a:srgbClr val="FFFFFF"/>
                      </a:solidFill>
                      <a:prstDash val="solid"/>
                    </a:lnT>
                    <a:solidFill>
                      <a:srgbClr val="D1D3D4"/>
                    </a:solidFill>
                  </a:tcPr>
                </a:tc>
                <a:tc>
                  <a:txBody>
                    <a:bodyPr/>
                    <a:lstStyle/>
                    <a:p>
                      <a:pPr marL="132715">
                        <a:lnSpc>
                          <a:spcPct val="100000"/>
                        </a:lnSpc>
                        <a:spcBef>
                          <a:spcPts val="350"/>
                        </a:spcBef>
                      </a:pPr>
                      <a:r>
                        <a:rPr sz="1100" spc="55" dirty="0">
                          <a:solidFill>
                            <a:srgbClr val="231F20"/>
                          </a:solidFill>
                          <a:latin typeface="メイリオ" panose="020B0604030504040204" pitchFamily="50" charset="-128"/>
                          <a:ea typeface="メイリオ" panose="020B0604030504040204" pitchFamily="50" charset="-128"/>
                          <a:cs typeface="Arial MT"/>
                        </a:rPr>
                        <a:t>NEX_FEST2023</a:t>
                      </a:r>
                      <a:endParaRPr sz="1100" dirty="0">
                        <a:latin typeface="メイリオ" panose="020B0604030504040204" pitchFamily="50" charset="-128"/>
                        <a:ea typeface="メイリオ" panose="020B0604030504040204" pitchFamily="50" charset="-128"/>
                        <a:cs typeface="Arial MT"/>
                      </a:endParaRPr>
                    </a:p>
                  </a:txBody>
                  <a:tcPr marL="0" marR="0" marT="44450" marB="0">
                    <a:lnL w="19050">
                      <a:solidFill>
                        <a:srgbClr val="FFFFFF"/>
                      </a:solidFill>
                      <a:prstDash val="solid"/>
                    </a:lnL>
                    <a:lnR w="19050">
                      <a:solidFill>
                        <a:srgbClr val="FFFFFF"/>
                      </a:solidFill>
                      <a:prstDash val="solid"/>
                    </a:lnR>
                    <a:lnT w="38100">
                      <a:solidFill>
                        <a:srgbClr val="FFFFFF"/>
                      </a:solidFill>
                      <a:prstDash val="solid"/>
                    </a:lnT>
                    <a:solidFill>
                      <a:srgbClr val="D1D3D4"/>
                    </a:solidFill>
                  </a:tcPr>
                </a:tc>
                <a:tc>
                  <a:txBody>
                    <a:bodyPr/>
                    <a:lstStyle/>
                    <a:p>
                      <a:pPr marL="152400">
                        <a:lnSpc>
                          <a:spcPct val="100000"/>
                        </a:lnSpc>
                        <a:spcBef>
                          <a:spcPts val="490"/>
                        </a:spcBef>
                      </a:pPr>
                      <a:r>
                        <a:rPr sz="900" b="1" spc="45" dirty="0">
                          <a:solidFill>
                            <a:srgbClr val="231F20"/>
                          </a:solidFill>
                          <a:latin typeface="メイリオ" panose="020B0604030504040204" pitchFamily="50" charset="-128"/>
                          <a:ea typeface="メイリオ" panose="020B0604030504040204" pitchFamily="50" charset="-128"/>
                          <a:cs typeface="Microsoft YaHei UI"/>
                        </a:rPr>
                        <a:t>千葉</a:t>
                      </a:r>
                      <a:r>
                        <a:rPr sz="900" b="1" dirty="0">
                          <a:solidFill>
                            <a:srgbClr val="231F20"/>
                          </a:solidFill>
                          <a:latin typeface="メイリオ" panose="020B0604030504040204" pitchFamily="50" charset="-128"/>
                          <a:ea typeface="メイリオ" panose="020B0604030504040204" pitchFamily="50" charset="-128"/>
                          <a:cs typeface="Microsoft YaHei UI"/>
                        </a:rPr>
                        <a:t>県＠</a:t>
                      </a:r>
                      <a:r>
                        <a:rPr sz="900" b="1" spc="45" dirty="0">
                          <a:solidFill>
                            <a:srgbClr val="231F20"/>
                          </a:solidFill>
                          <a:latin typeface="メイリオ" panose="020B0604030504040204" pitchFamily="50" charset="-128"/>
                          <a:ea typeface="メイリオ" panose="020B0604030504040204" pitchFamily="50" charset="-128"/>
                          <a:cs typeface="Microsoft YaHei UI"/>
                        </a:rPr>
                        <a:t>幕</a:t>
                      </a:r>
                      <a:r>
                        <a:rPr sz="900" b="1" spc="10" dirty="0">
                          <a:solidFill>
                            <a:srgbClr val="231F20"/>
                          </a:solidFill>
                          <a:latin typeface="メイリオ" panose="020B0604030504040204" pitchFamily="50" charset="-128"/>
                          <a:ea typeface="メイリオ" panose="020B0604030504040204" pitchFamily="50" charset="-128"/>
                          <a:cs typeface="Microsoft YaHei UI"/>
                        </a:rPr>
                        <a:t>張</a:t>
                      </a:r>
                      <a:r>
                        <a:rPr sz="900" b="1" spc="-120" dirty="0">
                          <a:solidFill>
                            <a:srgbClr val="231F20"/>
                          </a:solidFill>
                          <a:latin typeface="メイリオ" panose="020B0604030504040204" pitchFamily="50" charset="-128"/>
                          <a:ea typeface="メイリオ" panose="020B0604030504040204" pitchFamily="50" charset="-128"/>
                          <a:cs typeface="Microsoft YaHei UI"/>
                        </a:rPr>
                        <a:t>メ</a:t>
                      </a:r>
                      <a:r>
                        <a:rPr sz="900" b="1" spc="-75" dirty="0">
                          <a:solidFill>
                            <a:srgbClr val="231F20"/>
                          </a:solidFill>
                          <a:latin typeface="メイリオ" panose="020B0604030504040204" pitchFamily="50" charset="-128"/>
                          <a:ea typeface="メイリオ" panose="020B0604030504040204" pitchFamily="50" charset="-128"/>
                          <a:cs typeface="Microsoft YaHei UI"/>
                        </a:rPr>
                        <a:t>ッ</a:t>
                      </a:r>
                      <a:r>
                        <a:rPr sz="900" b="1" dirty="0">
                          <a:solidFill>
                            <a:srgbClr val="231F20"/>
                          </a:solidFill>
                          <a:latin typeface="メイリオ" panose="020B0604030504040204" pitchFamily="50" charset="-128"/>
                          <a:ea typeface="メイリオ" panose="020B0604030504040204" pitchFamily="50" charset="-128"/>
                          <a:cs typeface="Microsoft YaHei UI"/>
                        </a:rPr>
                        <a:t>セ</a:t>
                      </a:r>
                      <a:endParaRPr sz="900" dirty="0">
                        <a:latin typeface="メイリオ" panose="020B0604030504040204" pitchFamily="50" charset="-128"/>
                        <a:ea typeface="メイリオ" panose="020B0604030504040204" pitchFamily="50" charset="-128"/>
                        <a:cs typeface="Microsoft YaHei UI"/>
                      </a:endParaRPr>
                    </a:p>
                  </a:txBody>
                  <a:tcPr marL="0" marR="0" marT="62230" marB="0">
                    <a:lnL w="19050">
                      <a:solidFill>
                        <a:srgbClr val="FFFFFF"/>
                      </a:solidFill>
                      <a:prstDash val="solid"/>
                    </a:lnL>
                    <a:lnT w="38100">
                      <a:solidFill>
                        <a:srgbClr val="FFFFFF"/>
                      </a:solidFill>
                      <a:prstDash val="solid"/>
                    </a:lnT>
                    <a:solidFill>
                      <a:srgbClr val="D1D3D4"/>
                    </a:solidFill>
                  </a:tcPr>
                </a:tc>
                <a:extLst>
                  <a:ext uri="{0D108BD9-81ED-4DB2-BD59-A6C34878D82A}">
                    <a16:rowId xmlns:a16="http://schemas.microsoft.com/office/drawing/2014/main" val="10017"/>
                  </a:ext>
                </a:extLst>
              </a:tr>
            </a:tbl>
          </a:graphicData>
        </a:graphic>
      </p:graphicFrame>
      <p:pic>
        <p:nvPicPr>
          <p:cNvPr id="5" name="object 5"/>
          <p:cNvPicPr/>
          <p:nvPr/>
        </p:nvPicPr>
        <p:blipFill>
          <a:blip r:embed="rId2" cstate="email">
            <a:extLst>
              <a:ext uri="{28A0092B-C50C-407E-A947-70E740481C1C}">
                <a14:useLocalDpi xmlns:a14="http://schemas.microsoft.com/office/drawing/2010/main"/>
              </a:ext>
            </a:extLst>
          </a:blip>
          <a:stretch>
            <a:fillRect/>
          </a:stretch>
        </p:blipFill>
        <p:spPr>
          <a:xfrm>
            <a:off x="8027999" y="1296009"/>
            <a:ext cx="2303995" cy="2483992"/>
          </a:xfrm>
          <a:prstGeom prst="rect">
            <a:avLst/>
          </a:prstGeom>
        </p:spPr>
      </p:pic>
      <p:pic>
        <p:nvPicPr>
          <p:cNvPr id="6" name="object 6"/>
          <p:cNvPicPr/>
          <p:nvPr/>
        </p:nvPicPr>
        <p:blipFill>
          <a:blip r:embed="rId3" cstate="email">
            <a:extLst>
              <a:ext uri="{28A0092B-C50C-407E-A947-70E740481C1C}">
                <a14:useLocalDpi xmlns:a14="http://schemas.microsoft.com/office/drawing/2010/main"/>
              </a:ext>
            </a:extLst>
          </a:blip>
          <a:stretch>
            <a:fillRect/>
          </a:stretch>
        </p:blipFill>
        <p:spPr>
          <a:xfrm>
            <a:off x="8027999" y="3960005"/>
            <a:ext cx="2303995" cy="2484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59994" y="1296009"/>
            <a:ext cx="9972040" cy="1440180"/>
          </a:xfrm>
          <a:custGeom>
            <a:avLst/>
            <a:gdLst/>
            <a:ahLst/>
            <a:cxnLst/>
            <a:rect l="l" t="t" r="r" b="b"/>
            <a:pathLst>
              <a:path w="9972040" h="1440180">
                <a:moveTo>
                  <a:pt x="9972001" y="0"/>
                </a:moveTo>
                <a:lnTo>
                  <a:pt x="0" y="0"/>
                </a:lnTo>
                <a:lnTo>
                  <a:pt x="0" y="1440002"/>
                </a:lnTo>
                <a:lnTo>
                  <a:pt x="9972001" y="1440002"/>
                </a:lnTo>
                <a:lnTo>
                  <a:pt x="9972001" y="0"/>
                </a:lnTo>
                <a:close/>
              </a:path>
            </a:pathLst>
          </a:custGeom>
          <a:solidFill>
            <a:srgbClr val="FFF1D0"/>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grpSp>
        <p:nvGrpSpPr>
          <p:cNvPr id="3" name="object 3"/>
          <p:cNvGrpSpPr/>
          <p:nvPr/>
        </p:nvGrpSpPr>
        <p:grpSpPr>
          <a:xfrm>
            <a:off x="360004" y="360003"/>
            <a:ext cx="576580" cy="576580"/>
            <a:chOff x="360004" y="360003"/>
            <a:chExt cx="576580" cy="576580"/>
          </a:xfrm>
        </p:grpSpPr>
        <p:sp>
          <p:nvSpPr>
            <p:cNvPr id="4" name="object 4"/>
            <p:cNvSpPr/>
            <p:nvPr/>
          </p:nvSpPr>
          <p:spPr>
            <a:xfrm>
              <a:off x="360004" y="360003"/>
              <a:ext cx="576580" cy="576580"/>
            </a:xfrm>
            <a:custGeom>
              <a:avLst/>
              <a:gdLst/>
              <a:ahLst/>
              <a:cxnLst/>
              <a:rect l="l" t="t" r="r" b="b"/>
              <a:pathLst>
                <a:path w="576580" h="576580">
                  <a:moveTo>
                    <a:pt x="545998" y="0"/>
                  </a:moveTo>
                  <a:lnTo>
                    <a:pt x="29997" y="0"/>
                  </a:lnTo>
                  <a:lnTo>
                    <a:pt x="18350" y="2367"/>
                  </a:lnTo>
                  <a:lnTo>
                    <a:pt x="8812" y="8813"/>
                  </a:lnTo>
                  <a:lnTo>
                    <a:pt x="2367" y="18355"/>
                  </a:lnTo>
                  <a:lnTo>
                    <a:pt x="0" y="30010"/>
                  </a:lnTo>
                  <a:lnTo>
                    <a:pt x="0" y="545998"/>
                  </a:lnTo>
                  <a:lnTo>
                    <a:pt x="2367" y="557645"/>
                  </a:lnTo>
                  <a:lnTo>
                    <a:pt x="8812" y="567183"/>
                  </a:lnTo>
                  <a:lnTo>
                    <a:pt x="18350" y="573628"/>
                  </a:lnTo>
                  <a:lnTo>
                    <a:pt x="29997" y="575995"/>
                  </a:lnTo>
                  <a:lnTo>
                    <a:pt x="545998" y="575995"/>
                  </a:lnTo>
                  <a:lnTo>
                    <a:pt x="557645" y="573628"/>
                  </a:lnTo>
                  <a:lnTo>
                    <a:pt x="567183" y="567183"/>
                  </a:lnTo>
                  <a:lnTo>
                    <a:pt x="573628" y="557645"/>
                  </a:lnTo>
                  <a:lnTo>
                    <a:pt x="575995" y="545998"/>
                  </a:lnTo>
                  <a:lnTo>
                    <a:pt x="575995" y="30010"/>
                  </a:lnTo>
                  <a:lnTo>
                    <a:pt x="573628" y="18355"/>
                  </a:lnTo>
                  <a:lnTo>
                    <a:pt x="567183" y="8813"/>
                  </a:lnTo>
                  <a:lnTo>
                    <a:pt x="557645" y="2367"/>
                  </a:lnTo>
                  <a:lnTo>
                    <a:pt x="545998" y="0"/>
                  </a:lnTo>
                  <a:close/>
                </a:path>
              </a:pathLst>
            </a:custGeom>
            <a:solidFill>
              <a:srgbClr val="FFCB04"/>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pic>
          <p:nvPicPr>
            <p:cNvPr id="5" name="object 5"/>
            <p:cNvPicPr/>
            <p:nvPr/>
          </p:nvPicPr>
          <p:blipFill>
            <a:blip r:embed="rId2" cstate="email">
              <a:extLst>
                <a:ext uri="{28A0092B-C50C-407E-A947-70E740481C1C}">
                  <a14:useLocalDpi xmlns:a14="http://schemas.microsoft.com/office/drawing/2010/main"/>
                </a:ext>
              </a:extLst>
            </a:blip>
            <a:stretch>
              <a:fillRect/>
            </a:stretch>
          </p:blipFill>
          <p:spPr>
            <a:xfrm>
              <a:off x="423358" y="543807"/>
              <a:ext cx="449184" cy="121015"/>
            </a:xfrm>
            <a:prstGeom prst="rect">
              <a:avLst/>
            </a:prstGeom>
          </p:spPr>
        </p:pic>
        <p:sp>
          <p:nvSpPr>
            <p:cNvPr id="6" name="object 6"/>
            <p:cNvSpPr/>
            <p:nvPr/>
          </p:nvSpPr>
          <p:spPr>
            <a:xfrm>
              <a:off x="583730" y="704405"/>
              <a:ext cx="128905" cy="48260"/>
            </a:xfrm>
            <a:custGeom>
              <a:avLst/>
              <a:gdLst/>
              <a:ahLst/>
              <a:cxnLst/>
              <a:rect l="l" t="t" r="r" b="b"/>
              <a:pathLst>
                <a:path w="128904" h="48259">
                  <a:moveTo>
                    <a:pt x="37909" y="11531"/>
                  </a:moveTo>
                  <a:lnTo>
                    <a:pt x="37020" y="9220"/>
                  </a:lnTo>
                  <a:lnTo>
                    <a:pt x="36245" y="7162"/>
                  </a:lnTo>
                  <a:lnTo>
                    <a:pt x="32893" y="4292"/>
                  </a:lnTo>
                  <a:lnTo>
                    <a:pt x="29540" y="1485"/>
                  </a:lnTo>
                  <a:lnTo>
                    <a:pt x="26987" y="800"/>
                  </a:lnTo>
                  <a:lnTo>
                    <a:pt x="26987" y="14058"/>
                  </a:lnTo>
                  <a:lnTo>
                    <a:pt x="26987" y="19570"/>
                  </a:lnTo>
                  <a:lnTo>
                    <a:pt x="26352" y="21666"/>
                  </a:lnTo>
                  <a:lnTo>
                    <a:pt x="23787" y="24536"/>
                  </a:lnTo>
                  <a:lnTo>
                    <a:pt x="21374" y="25247"/>
                  </a:lnTo>
                  <a:lnTo>
                    <a:pt x="10655" y="25247"/>
                  </a:lnTo>
                  <a:lnTo>
                    <a:pt x="10655" y="9220"/>
                  </a:lnTo>
                  <a:lnTo>
                    <a:pt x="20243" y="9220"/>
                  </a:lnTo>
                  <a:lnTo>
                    <a:pt x="22821" y="9779"/>
                  </a:lnTo>
                  <a:lnTo>
                    <a:pt x="26136" y="12115"/>
                  </a:lnTo>
                  <a:lnTo>
                    <a:pt x="26987" y="14058"/>
                  </a:lnTo>
                  <a:lnTo>
                    <a:pt x="26987" y="800"/>
                  </a:lnTo>
                  <a:lnTo>
                    <a:pt x="24193" y="25"/>
                  </a:lnTo>
                  <a:lnTo>
                    <a:pt x="0" y="25"/>
                  </a:lnTo>
                  <a:lnTo>
                    <a:pt x="0" y="47802"/>
                  </a:lnTo>
                  <a:lnTo>
                    <a:pt x="10655" y="47802"/>
                  </a:lnTo>
                  <a:lnTo>
                    <a:pt x="10655" y="34493"/>
                  </a:lnTo>
                  <a:lnTo>
                    <a:pt x="24066" y="34493"/>
                  </a:lnTo>
                  <a:lnTo>
                    <a:pt x="29311" y="33096"/>
                  </a:lnTo>
                  <a:lnTo>
                    <a:pt x="36195" y="27647"/>
                  </a:lnTo>
                  <a:lnTo>
                    <a:pt x="37134" y="25247"/>
                  </a:lnTo>
                  <a:lnTo>
                    <a:pt x="37909" y="23317"/>
                  </a:lnTo>
                  <a:lnTo>
                    <a:pt x="37909" y="11531"/>
                  </a:lnTo>
                  <a:close/>
                </a:path>
                <a:path w="128904" h="48259">
                  <a:moveTo>
                    <a:pt x="87198" y="47764"/>
                  </a:moveTo>
                  <a:lnTo>
                    <a:pt x="83616" y="38887"/>
                  </a:lnTo>
                  <a:lnTo>
                    <a:pt x="79895" y="29654"/>
                  </a:lnTo>
                  <a:lnTo>
                    <a:pt x="73482" y="13728"/>
                  </a:lnTo>
                  <a:lnTo>
                    <a:pt x="69240" y="3187"/>
                  </a:lnTo>
                  <a:lnTo>
                    <a:pt x="69240" y="29654"/>
                  </a:lnTo>
                  <a:lnTo>
                    <a:pt x="57137" y="29654"/>
                  </a:lnTo>
                  <a:lnTo>
                    <a:pt x="63195" y="13728"/>
                  </a:lnTo>
                  <a:lnTo>
                    <a:pt x="69240" y="29654"/>
                  </a:lnTo>
                  <a:lnTo>
                    <a:pt x="69240" y="3187"/>
                  </a:lnTo>
                  <a:lnTo>
                    <a:pt x="67970" y="25"/>
                  </a:lnTo>
                  <a:lnTo>
                    <a:pt x="58369" y="25"/>
                  </a:lnTo>
                  <a:lnTo>
                    <a:pt x="39166" y="47764"/>
                  </a:lnTo>
                  <a:lnTo>
                    <a:pt x="50253" y="47764"/>
                  </a:lnTo>
                  <a:lnTo>
                    <a:pt x="53619" y="38887"/>
                  </a:lnTo>
                  <a:lnTo>
                    <a:pt x="72745" y="38887"/>
                  </a:lnTo>
                  <a:lnTo>
                    <a:pt x="76111" y="47764"/>
                  </a:lnTo>
                  <a:lnTo>
                    <a:pt x="87198" y="47764"/>
                  </a:lnTo>
                  <a:close/>
                </a:path>
                <a:path w="128904" h="48259">
                  <a:moveTo>
                    <a:pt x="128536" y="12"/>
                  </a:moveTo>
                  <a:lnTo>
                    <a:pt x="117005" y="12"/>
                  </a:lnTo>
                  <a:lnTo>
                    <a:pt x="106705" y="17741"/>
                  </a:lnTo>
                  <a:lnTo>
                    <a:pt x="96405" y="12"/>
                  </a:lnTo>
                  <a:lnTo>
                    <a:pt x="84874" y="0"/>
                  </a:lnTo>
                  <a:lnTo>
                    <a:pt x="101384" y="28867"/>
                  </a:lnTo>
                  <a:lnTo>
                    <a:pt x="101384" y="47688"/>
                  </a:lnTo>
                  <a:lnTo>
                    <a:pt x="112026" y="47688"/>
                  </a:lnTo>
                  <a:lnTo>
                    <a:pt x="112026" y="28867"/>
                  </a:lnTo>
                  <a:lnTo>
                    <a:pt x="128536" y="12"/>
                  </a:lnTo>
                  <a:close/>
                </a:path>
              </a:pathLst>
            </a:custGeom>
            <a:solidFill>
              <a:srgbClr val="231F20"/>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grpSp>
      <p:sp>
        <p:nvSpPr>
          <p:cNvPr id="7" name="object 7"/>
          <p:cNvSpPr txBox="1">
            <a:spLocks noGrp="1"/>
          </p:cNvSpPr>
          <p:nvPr>
            <p:ph type="title"/>
          </p:nvPr>
        </p:nvSpPr>
        <p:spPr>
          <a:xfrm>
            <a:off x="1153690" y="415642"/>
            <a:ext cx="3814445" cy="382156"/>
          </a:xfrm>
          <a:prstGeom prst="rect">
            <a:avLst/>
          </a:prstGeom>
        </p:spPr>
        <p:txBody>
          <a:bodyPr vert="horz" wrap="square" lIns="0" tIns="12700" rIns="0" bIns="0" rtlCol="0">
            <a:spAutoFit/>
          </a:bodyPr>
          <a:lstStyle/>
          <a:p>
            <a:pPr marL="12700">
              <a:lnSpc>
                <a:spcPct val="100000"/>
              </a:lnSpc>
              <a:spcBef>
                <a:spcPts val="100"/>
              </a:spcBef>
            </a:pPr>
            <a:r>
              <a:rPr sz="2400" spc="360" dirty="0">
                <a:latin typeface="メイリオ" panose="020B0604030504040204" pitchFamily="50" charset="-128"/>
                <a:ea typeface="メイリオ" panose="020B0604030504040204" pitchFamily="50" charset="-128"/>
              </a:rPr>
              <a:t>お客様の</a:t>
            </a:r>
            <a:r>
              <a:rPr sz="2400" spc="-1215" dirty="0">
                <a:latin typeface="メイリオ" panose="020B0604030504040204" pitchFamily="50" charset="-128"/>
                <a:ea typeface="メイリオ" panose="020B0604030504040204" pitchFamily="50" charset="-128"/>
              </a:rPr>
              <a:t>声</a:t>
            </a:r>
            <a:r>
              <a:rPr sz="2400" spc="135" dirty="0">
                <a:latin typeface="メイリオ" panose="020B0604030504040204" pitchFamily="50" charset="-128"/>
                <a:ea typeface="メイリオ" panose="020B0604030504040204" pitchFamily="50" charset="-128"/>
              </a:rPr>
              <a:t>（事例紹介）</a:t>
            </a:r>
          </a:p>
        </p:txBody>
      </p:sp>
      <p:sp>
        <p:nvSpPr>
          <p:cNvPr id="8" name="object 8"/>
          <p:cNvSpPr/>
          <p:nvPr/>
        </p:nvSpPr>
        <p:spPr>
          <a:xfrm>
            <a:off x="0" y="7416000"/>
            <a:ext cx="10692130" cy="144145"/>
          </a:xfrm>
          <a:custGeom>
            <a:avLst/>
            <a:gdLst/>
            <a:ahLst/>
            <a:cxnLst/>
            <a:rect l="l" t="t" r="r" b="b"/>
            <a:pathLst>
              <a:path w="10692130" h="144145">
                <a:moveTo>
                  <a:pt x="10692003" y="0"/>
                </a:moveTo>
                <a:lnTo>
                  <a:pt x="0" y="0"/>
                </a:lnTo>
                <a:lnTo>
                  <a:pt x="0" y="144005"/>
                </a:lnTo>
                <a:lnTo>
                  <a:pt x="10692003" y="144005"/>
                </a:lnTo>
                <a:lnTo>
                  <a:pt x="10692003" y="0"/>
                </a:lnTo>
                <a:close/>
              </a:path>
            </a:pathLst>
          </a:custGeom>
          <a:solidFill>
            <a:srgbClr val="FFCB04"/>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sp>
        <p:nvSpPr>
          <p:cNvPr id="9" name="object 9"/>
          <p:cNvSpPr txBox="1"/>
          <p:nvPr/>
        </p:nvSpPr>
        <p:spPr>
          <a:xfrm>
            <a:off x="343061" y="4009576"/>
            <a:ext cx="3001450" cy="2896049"/>
          </a:xfrm>
          <a:prstGeom prst="rect">
            <a:avLst/>
          </a:prstGeom>
        </p:spPr>
        <p:txBody>
          <a:bodyPr vert="horz" wrap="square" lIns="0" tIns="12700" rIns="0" bIns="0" rtlCol="0">
            <a:spAutoFit/>
          </a:bodyPr>
          <a:lstStyle/>
          <a:p>
            <a:pPr marL="16510" marR="17780">
              <a:lnSpc>
                <a:spcPct val="130000"/>
              </a:lnSpc>
              <a:spcBef>
                <a:spcPts val="100"/>
              </a:spcBef>
            </a:pPr>
            <a:r>
              <a:rPr lang="ja-JP" altLang="en-US" sz="900" b="1">
                <a:solidFill>
                  <a:srgbClr val="231F20"/>
                </a:solidFill>
                <a:latin typeface="メイリオ" panose="020B0604030504040204" pitchFamily="50" charset="-128"/>
                <a:ea typeface="メイリオ" panose="020B0604030504040204" pitchFamily="50" charset="-128"/>
                <a:cs typeface="Microsoft YaHei UI"/>
              </a:rPr>
              <a:t>我々は音楽フェスなどイベントにおいての、飲食出店管</a:t>
            </a:r>
            <a:endParaRPr lang="ja-JP" altLang="en-US" sz="900">
              <a:latin typeface="メイリオ" panose="020B0604030504040204" pitchFamily="50" charset="-128"/>
              <a:ea typeface="メイリオ" panose="020B0604030504040204" pitchFamily="50" charset="-128"/>
              <a:cs typeface="Microsoft YaHei UI"/>
            </a:endParaRPr>
          </a:p>
          <a:p>
            <a:pPr marL="16510" marR="17780">
              <a:lnSpc>
                <a:spcPct val="130000"/>
              </a:lnSpc>
              <a:spcBef>
                <a:spcPts val="100"/>
              </a:spcBef>
            </a:pPr>
            <a:r>
              <a:rPr sz="900" b="1" dirty="0" err="1">
                <a:solidFill>
                  <a:srgbClr val="231F20"/>
                </a:solidFill>
                <a:latin typeface="メイリオ" panose="020B0604030504040204" pitchFamily="50" charset="-128"/>
                <a:ea typeface="メイリオ" panose="020B0604030504040204" pitchFamily="50" charset="-128"/>
                <a:cs typeface="Microsoft YaHei UI"/>
              </a:rPr>
              <a:t>理事務局や、各種イベントにおける飲食エリアの企画•運営などを行っています</a:t>
            </a:r>
            <a:r>
              <a:rPr sz="900" b="1" dirty="0">
                <a:solidFill>
                  <a:srgbClr val="231F20"/>
                </a:solidFill>
                <a:latin typeface="メイリオ" panose="020B0604030504040204" pitchFamily="50" charset="-128"/>
                <a:ea typeface="メイリオ" panose="020B0604030504040204" pitchFamily="50" charset="-128"/>
                <a:cs typeface="Microsoft YaHei UI"/>
              </a:rPr>
              <a:t>。</a:t>
            </a:r>
            <a:endParaRPr sz="900" dirty="0">
              <a:latin typeface="メイリオ" panose="020B0604030504040204" pitchFamily="50" charset="-128"/>
              <a:ea typeface="メイリオ" panose="020B0604030504040204" pitchFamily="50" charset="-128"/>
              <a:cs typeface="Microsoft YaHei UI"/>
            </a:endParaRPr>
          </a:p>
          <a:p>
            <a:pPr marL="13335" marR="12700" algn="just">
              <a:lnSpc>
                <a:spcPct val="130000"/>
              </a:lnSpc>
            </a:pPr>
            <a:r>
              <a:rPr sz="900" b="1" dirty="0">
                <a:solidFill>
                  <a:srgbClr val="231F20"/>
                </a:solidFill>
                <a:latin typeface="メイリオ" panose="020B0604030504040204" pitchFamily="50" charset="-128"/>
                <a:ea typeface="メイリオ" panose="020B0604030504040204" pitchFamily="50" charset="-128"/>
                <a:cs typeface="Microsoft YaHei UI"/>
              </a:rPr>
              <a:t>イベント開催にあたって、コロナ以前のキャッシュレスが今ほど浸透していない頃は、事務局としてキャッシュレス手段を提供することはしておらず、現金での支払い、もしくは出店者様各自でキャッシュレス手段をご用意いただく形になっていました。</a:t>
            </a:r>
            <a:endParaRPr sz="900" dirty="0">
              <a:latin typeface="メイリオ" panose="020B0604030504040204" pitchFamily="50" charset="-128"/>
              <a:ea typeface="メイリオ" panose="020B0604030504040204" pitchFamily="50" charset="-128"/>
              <a:cs typeface="Microsoft YaHei UI"/>
            </a:endParaRPr>
          </a:p>
          <a:p>
            <a:pPr marL="12700" marR="5080" indent="3810" algn="just">
              <a:lnSpc>
                <a:spcPct val="130000"/>
              </a:lnSpc>
            </a:pPr>
            <a:r>
              <a:rPr sz="900" b="1" dirty="0">
                <a:solidFill>
                  <a:srgbClr val="231F20"/>
                </a:solidFill>
                <a:latin typeface="メイリオ" panose="020B0604030504040204" pitchFamily="50" charset="-128"/>
                <a:ea typeface="メイリオ" panose="020B0604030504040204" pitchFamily="50" charset="-128"/>
                <a:cs typeface="Microsoft YaHei UI"/>
              </a:rPr>
              <a:t>そのためイベントとしては、ホームページなどでどのキャッシュレスが対応しているかという支払い手段のご案内はできていない状況でした。しかし、昨今のキャッシュレスの浸透状況から、イベントとして統一で対応しご案内ができなければ、ご来場のお客様へのご不便につながりますし、もしかすると機会損失にもつながりかねないと、ある種危機感をいだいたことがきっかけで、キャッシュレス導入の検討を始めました。</a:t>
            </a:r>
            <a:endParaRPr sz="900" dirty="0">
              <a:latin typeface="メイリオ" panose="020B0604030504040204" pitchFamily="50" charset="-128"/>
              <a:ea typeface="メイリオ" panose="020B0604030504040204" pitchFamily="50" charset="-128"/>
              <a:cs typeface="Microsoft YaHei UI"/>
            </a:endParaRPr>
          </a:p>
        </p:txBody>
      </p:sp>
      <p:sp>
        <p:nvSpPr>
          <p:cNvPr id="10" name="object 10"/>
          <p:cNvSpPr txBox="1"/>
          <p:nvPr/>
        </p:nvSpPr>
        <p:spPr>
          <a:xfrm>
            <a:off x="467418" y="3240457"/>
            <a:ext cx="3103331" cy="388568"/>
          </a:xfrm>
          <a:prstGeom prst="rect">
            <a:avLst/>
          </a:prstGeom>
        </p:spPr>
        <p:txBody>
          <a:bodyPr vert="horz" wrap="square" lIns="0" tIns="12700" rIns="0" bIns="0" rtlCol="0">
            <a:spAutoFit/>
          </a:bodyPr>
          <a:lstStyle/>
          <a:p>
            <a:pPr marL="54610" marR="509270">
              <a:lnSpc>
                <a:spcPct val="111100"/>
              </a:lnSpc>
              <a:spcBef>
                <a:spcPts val="100"/>
              </a:spcBef>
            </a:pPr>
            <a:r>
              <a:rPr sz="1100" b="1" dirty="0" err="1">
                <a:solidFill>
                  <a:srgbClr val="414042"/>
                </a:solidFill>
                <a:latin typeface="メイリオ" panose="020B0604030504040204" pitchFamily="50" charset="-128"/>
                <a:ea typeface="メイリオ" panose="020B0604030504040204" pitchFamily="50" charset="-128"/>
                <a:cs typeface="Yu Gothic UI"/>
              </a:rPr>
              <a:t>キャッシュレス非対応の状況は、お客様のご不便や機会損失につながると危機感</a:t>
            </a:r>
            <a:endParaRPr sz="1100" dirty="0">
              <a:latin typeface="メイリオ" panose="020B0604030504040204" pitchFamily="50" charset="-128"/>
              <a:ea typeface="メイリオ" panose="020B0604030504040204" pitchFamily="50" charset="-128"/>
              <a:cs typeface="Yu Gothic UI"/>
            </a:endParaRPr>
          </a:p>
        </p:txBody>
      </p:sp>
      <p:sp>
        <p:nvSpPr>
          <p:cNvPr id="11" name="object 11"/>
          <p:cNvSpPr txBox="1"/>
          <p:nvPr/>
        </p:nvSpPr>
        <p:spPr>
          <a:xfrm>
            <a:off x="3847050" y="3933825"/>
            <a:ext cx="2992755" cy="3283848"/>
          </a:xfrm>
          <a:prstGeom prst="rect">
            <a:avLst/>
          </a:prstGeom>
        </p:spPr>
        <p:txBody>
          <a:bodyPr vert="horz" wrap="square" lIns="0" tIns="12065" rIns="0" bIns="0" rtlCol="0">
            <a:spAutoFit/>
          </a:bodyPr>
          <a:lstStyle/>
          <a:p>
            <a:pPr marL="12700" marR="6350" indent="8255" algn="just">
              <a:lnSpc>
                <a:spcPct val="138800"/>
              </a:lnSpc>
              <a:spcBef>
                <a:spcPts val="95"/>
              </a:spcBef>
            </a:pPr>
            <a:r>
              <a:rPr lang="ja-JP" altLang="en-US" sz="900" b="1">
                <a:solidFill>
                  <a:srgbClr val="231F20"/>
                </a:solidFill>
                <a:latin typeface="メイリオ" panose="020B0604030504040204" pitchFamily="50" charset="-128"/>
                <a:ea typeface="メイリオ" panose="020B0604030504040204" pitchFamily="50" charset="-128"/>
                <a:cs typeface="Microsoft YaHei UI"/>
              </a:rPr>
              <a:t>こういった状況の中で、イベントの主催者側から紹介し</a:t>
            </a:r>
            <a:endParaRPr lang="ja-JP" altLang="en-US" sz="900">
              <a:latin typeface="メイリオ" panose="020B0604030504040204" pitchFamily="50" charset="-128"/>
              <a:ea typeface="メイリオ" panose="020B0604030504040204" pitchFamily="50" charset="-128"/>
              <a:cs typeface="Microsoft YaHei UI"/>
            </a:endParaRPr>
          </a:p>
          <a:p>
            <a:pPr marL="12700" marR="6350" indent="8255" algn="just">
              <a:lnSpc>
                <a:spcPct val="138800"/>
              </a:lnSpc>
              <a:spcBef>
                <a:spcPts val="95"/>
              </a:spcBef>
            </a:pPr>
            <a:r>
              <a:rPr sz="900" b="1" dirty="0">
                <a:solidFill>
                  <a:srgbClr val="231F20"/>
                </a:solidFill>
                <a:latin typeface="メイリオ" panose="020B0604030504040204" pitchFamily="50" charset="-128"/>
                <a:ea typeface="メイリオ" panose="020B0604030504040204" pitchFamily="50" charset="-128"/>
                <a:cs typeface="Microsoft YaHei UI"/>
              </a:rPr>
              <a:t>てもらったのがタイムズペイを知ったきっかけでした。導入前のよかった点として、ご紹介経由でありすでに各種イベントの実績があるため、一から状況を説明する必要がなく、話や段取りが早く、臨機応変に対応いただきスピーディーにことが進んだ点が挙げられます。</a:t>
            </a:r>
            <a:endParaRPr sz="900" dirty="0">
              <a:latin typeface="メイリオ" panose="020B0604030504040204" pitchFamily="50" charset="-128"/>
              <a:ea typeface="メイリオ" panose="020B0604030504040204" pitchFamily="50" charset="-128"/>
              <a:cs typeface="Microsoft YaHei UI"/>
            </a:endParaRPr>
          </a:p>
          <a:p>
            <a:pPr marL="12700" marR="8255" indent="5080" algn="just">
              <a:lnSpc>
                <a:spcPct val="138900"/>
              </a:lnSpc>
            </a:pPr>
            <a:r>
              <a:rPr sz="900" b="1" dirty="0" err="1">
                <a:solidFill>
                  <a:srgbClr val="231F20"/>
                </a:solidFill>
                <a:latin typeface="メイリオ" panose="020B0604030504040204" pitchFamily="50" charset="-128"/>
                <a:ea typeface="メイリオ" panose="020B0604030504040204" pitchFamily="50" charset="-128"/>
                <a:cs typeface="Microsoft YaHei UI"/>
              </a:rPr>
              <a:t>また、イベントでの利用の際は、第一に営業の方が現場できちんとフォローしてくれて、安心してつかえる環境にしてくれたという</a:t>
            </a:r>
            <a:r>
              <a:rPr sz="900" b="1" dirty="0">
                <a:solidFill>
                  <a:srgbClr val="231F20"/>
                </a:solidFill>
                <a:latin typeface="メイリオ" panose="020B0604030504040204" pitchFamily="50" charset="-128"/>
                <a:ea typeface="メイリオ" panose="020B0604030504040204" pitchFamily="50" charset="-128"/>
                <a:cs typeface="Microsoft YaHei UI"/>
              </a:rPr>
              <a:t>、「サポート面」が手厚かったのが非常にありがたいと感じました。決済機器が送られて終わりというパターンもある中で、タイムズペイだと機器の管理から、当日のサポートまで行ってくれたので、本来の出店管理に集中することができました。</a:t>
            </a:r>
            <a:endParaRPr sz="900" dirty="0">
              <a:latin typeface="メイリオ" panose="020B0604030504040204" pitchFamily="50" charset="-128"/>
              <a:ea typeface="メイリオ" panose="020B0604030504040204" pitchFamily="50" charset="-128"/>
              <a:cs typeface="Microsoft YaHei UI"/>
            </a:endParaRPr>
          </a:p>
          <a:p>
            <a:pPr marL="12700" marR="5080" indent="8890" algn="just">
              <a:lnSpc>
                <a:spcPct val="138900"/>
              </a:lnSpc>
            </a:pPr>
            <a:r>
              <a:rPr sz="900" b="1" dirty="0">
                <a:solidFill>
                  <a:srgbClr val="231F20"/>
                </a:solidFill>
                <a:latin typeface="メイリオ" panose="020B0604030504040204" pitchFamily="50" charset="-128"/>
                <a:ea typeface="メイリオ" panose="020B0604030504040204" pitchFamily="50" charset="-128"/>
                <a:cs typeface="Microsoft YaHei UI"/>
              </a:rPr>
              <a:t>キッチンカーのイベント開催時、当日気温が高く、決済の機械がうまく動かないという事態が起こった際も、すぐに対応していただき、ほかの出店者様への注意喚起も行ってもらいました。</a:t>
            </a:r>
            <a:endParaRPr sz="900" dirty="0">
              <a:latin typeface="メイリオ" panose="020B0604030504040204" pitchFamily="50" charset="-128"/>
              <a:ea typeface="メイリオ" panose="020B0604030504040204" pitchFamily="50" charset="-128"/>
              <a:cs typeface="Microsoft YaHei UI"/>
            </a:endParaRPr>
          </a:p>
        </p:txBody>
      </p:sp>
      <p:sp>
        <p:nvSpPr>
          <p:cNvPr id="12" name="object 12"/>
          <p:cNvSpPr txBox="1"/>
          <p:nvPr/>
        </p:nvSpPr>
        <p:spPr>
          <a:xfrm>
            <a:off x="3974417" y="3210834"/>
            <a:ext cx="2985178" cy="709810"/>
          </a:xfrm>
          <a:prstGeom prst="rect">
            <a:avLst/>
          </a:prstGeom>
        </p:spPr>
        <p:txBody>
          <a:bodyPr vert="horz" wrap="square" lIns="0" tIns="12700" rIns="0" bIns="0" rtlCol="0">
            <a:spAutoFit/>
          </a:bodyPr>
          <a:lstStyle/>
          <a:p>
            <a:pPr marL="57150" marR="12700" indent="-4445">
              <a:lnSpc>
                <a:spcPct val="111100"/>
              </a:lnSpc>
              <a:spcBef>
                <a:spcPts val="100"/>
              </a:spcBef>
            </a:pPr>
            <a:r>
              <a:rPr lang="ja-JP" altLang="en-US" sz="1100" b="1" dirty="0">
                <a:solidFill>
                  <a:srgbClr val="414042"/>
                </a:solidFill>
                <a:latin typeface="メイリオ" panose="020B0604030504040204" pitchFamily="50" charset="-128"/>
                <a:ea typeface="メイリオ" panose="020B0604030504040204" pitchFamily="50" charset="-128"/>
                <a:cs typeface="Yu Gothic UI"/>
              </a:rPr>
              <a:t>イベント</a:t>
            </a:r>
            <a:r>
              <a:rPr sz="1100" b="1" dirty="0" err="1">
                <a:solidFill>
                  <a:srgbClr val="414042"/>
                </a:solidFill>
                <a:latin typeface="メイリオ" panose="020B0604030504040204" pitchFamily="50" charset="-128"/>
                <a:ea typeface="メイリオ" panose="020B0604030504040204" pitchFamily="50" charset="-128"/>
                <a:cs typeface="Yu Gothic UI"/>
              </a:rPr>
              <a:t>当日も含めた手厚いサポート</a:t>
            </a:r>
            <a:r>
              <a:rPr sz="1100" b="1" dirty="0">
                <a:solidFill>
                  <a:srgbClr val="414042"/>
                </a:solidFill>
                <a:latin typeface="メイリオ" panose="020B0604030504040204" pitchFamily="50" charset="-128"/>
                <a:ea typeface="メイリオ" panose="020B0604030504040204" pitchFamily="50" charset="-128"/>
                <a:cs typeface="Yu Gothic UI"/>
              </a:rPr>
              <a:t>。</a:t>
            </a:r>
            <a:endParaRPr lang="en-US" sz="1100" b="1" dirty="0">
              <a:solidFill>
                <a:srgbClr val="414042"/>
              </a:solidFill>
              <a:latin typeface="メイリオ" panose="020B0604030504040204" pitchFamily="50" charset="-128"/>
              <a:ea typeface="メイリオ" panose="020B0604030504040204" pitchFamily="50" charset="-128"/>
              <a:cs typeface="Yu Gothic UI"/>
            </a:endParaRPr>
          </a:p>
          <a:p>
            <a:pPr marL="57150" marR="12700" indent="-4445">
              <a:lnSpc>
                <a:spcPct val="111100"/>
              </a:lnSpc>
              <a:spcBef>
                <a:spcPts val="100"/>
              </a:spcBef>
            </a:pPr>
            <a:r>
              <a:rPr sz="1100" b="1" dirty="0" err="1">
                <a:solidFill>
                  <a:srgbClr val="414042"/>
                </a:solidFill>
                <a:latin typeface="メイリオ" panose="020B0604030504040204" pitchFamily="50" charset="-128"/>
                <a:ea typeface="メイリオ" panose="020B0604030504040204" pitchFamily="50" charset="-128"/>
                <a:cs typeface="Yu Gothic UI"/>
              </a:rPr>
              <a:t>安心して本来の出店管理業務に</a:t>
            </a:r>
            <a:endParaRPr lang="en-US" sz="1100" b="1" dirty="0">
              <a:solidFill>
                <a:srgbClr val="414042"/>
              </a:solidFill>
              <a:latin typeface="メイリオ" panose="020B0604030504040204" pitchFamily="50" charset="-128"/>
              <a:ea typeface="メイリオ" panose="020B0604030504040204" pitchFamily="50" charset="-128"/>
              <a:cs typeface="Yu Gothic UI"/>
            </a:endParaRPr>
          </a:p>
          <a:p>
            <a:pPr marL="57150" marR="12700" indent="-4445">
              <a:lnSpc>
                <a:spcPct val="111100"/>
              </a:lnSpc>
              <a:spcBef>
                <a:spcPts val="100"/>
              </a:spcBef>
            </a:pPr>
            <a:r>
              <a:rPr sz="1100" b="1" dirty="0" err="1">
                <a:solidFill>
                  <a:srgbClr val="414042"/>
                </a:solidFill>
                <a:latin typeface="メイリオ" panose="020B0604030504040204" pitchFamily="50" charset="-128"/>
                <a:ea typeface="メイリオ" panose="020B0604030504040204" pitchFamily="50" charset="-128"/>
                <a:cs typeface="Yu Gothic UI"/>
              </a:rPr>
              <a:t>集中できました</a:t>
            </a:r>
            <a:r>
              <a:rPr sz="1100" b="1" dirty="0">
                <a:solidFill>
                  <a:srgbClr val="414042"/>
                </a:solidFill>
                <a:latin typeface="メイリオ" panose="020B0604030504040204" pitchFamily="50" charset="-128"/>
                <a:ea typeface="メイリオ" panose="020B0604030504040204" pitchFamily="50" charset="-128"/>
                <a:cs typeface="Yu Gothic UI"/>
              </a:rPr>
              <a:t>。</a:t>
            </a:r>
            <a:endParaRPr sz="1100" dirty="0">
              <a:latin typeface="メイリオ" panose="020B0604030504040204" pitchFamily="50" charset="-128"/>
              <a:ea typeface="メイリオ" panose="020B0604030504040204" pitchFamily="50" charset="-128"/>
              <a:cs typeface="Yu Gothic UI"/>
            </a:endParaRPr>
          </a:p>
          <a:p>
            <a:pPr>
              <a:lnSpc>
                <a:spcPct val="100000"/>
              </a:lnSpc>
              <a:spcBef>
                <a:spcPts val="45"/>
              </a:spcBef>
            </a:pPr>
            <a:endParaRPr sz="700" dirty="0">
              <a:latin typeface="メイリオ" panose="020B0604030504040204" pitchFamily="50" charset="-128"/>
              <a:ea typeface="メイリオ" panose="020B0604030504040204" pitchFamily="50" charset="-128"/>
              <a:cs typeface="Yu Gothic UI"/>
            </a:endParaRPr>
          </a:p>
        </p:txBody>
      </p:sp>
      <p:sp>
        <p:nvSpPr>
          <p:cNvPr id="13" name="object 13"/>
          <p:cNvSpPr txBox="1"/>
          <p:nvPr/>
        </p:nvSpPr>
        <p:spPr>
          <a:xfrm>
            <a:off x="7363262" y="3196522"/>
            <a:ext cx="2988310" cy="384336"/>
          </a:xfrm>
          <a:prstGeom prst="rect">
            <a:avLst/>
          </a:prstGeom>
        </p:spPr>
        <p:txBody>
          <a:bodyPr vert="horz" wrap="square" lIns="0" tIns="12700" rIns="0" bIns="0" rtlCol="0">
            <a:spAutoFit/>
          </a:bodyPr>
          <a:lstStyle/>
          <a:p>
            <a:pPr marL="16510" marR="5080" indent="-4445">
              <a:lnSpc>
                <a:spcPct val="138900"/>
              </a:lnSpc>
              <a:spcBef>
                <a:spcPts val="100"/>
              </a:spcBef>
            </a:pPr>
            <a:r>
              <a:rPr sz="900" b="1" dirty="0" err="1">
                <a:solidFill>
                  <a:srgbClr val="231F20"/>
                </a:solidFill>
                <a:latin typeface="メイリオ" panose="020B0604030504040204" pitchFamily="50" charset="-128"/>
                <a:ea typeface="メイリオ" panose="020B0604030504040204" pitchFamily="50" charset="-128"/>
                <a:cs typeface="Microsoft YaHei UI"/>
              </a:rPr>
              <a:t>こういった点でも、イベントのノウハウが積まれているなと感じ、安心することができました</a:t>
            </a:r>
            <a:r>
              <a:rPr sz="900" b="1" dirty="0">
                <a:solidFill>
                  <a:srgbClr val="231F20"/>
                </a:solidFill>
                <a:latin typeface="メイリオ" panose="020B0604030504040204" pitchFamily="50" charset="-128"/>
                <a:ea typeface="メイリオ" panose="020B0604030504040204" pitchFamily="50" charset="-128"/>
                <a:cs typeface="Microsoft YaHei UI"/>
              </a:rPr>
              <a:t>。</a:t>
            </a:r>
            <a:endParaRPr sz="900" dirty="0">
              <a:latin typeface="メイリオ" panose="020B0604030504040204" pitchFamily="50" charset="-128"/>
              <a:ea typeface="メイリオ" panose="020B0604030504040204" pitchFamily="50" charset="-128"/>
              <a:cs typeface="Microsoft YaHei UI"/>
            </a:endParaRPr>
          </a:p>
        </p:txBody>
      </p:sp>
      <p:sp>
        <p:nvSpPr>
          <p:cNvPr id="14" name="object 14"/>
          <p:cNvSpPr txBox="1"/>
          <p:nvPr/>
        </p:nvSpPr>
        <p:spPr>
          <a:xfrm>
            <a:off x="7342344" y="4559540"/>
            <a:ext cx="3208592" cy="1346779"/>
          </a:xfrm>
          <a:prstGeom prst="rect">
            <a:avLst/>
          </a:prstGeom>
        </p:spPr>
        <p:txBody>
          <a:bodyPr vert="horz" wrap="square" lIns="0" tIns="12700" rIns="0" bIns="0" rtlCol="0">
            <a:spAutoFit/>
          </a:bodyPr>
          <a:lstStyle/>
          <a:p>
            <a:pPr marL="12700" marR="5080" indent="15240" algn="just">
              <a:lnSpc>
                <a:spcPct val="138900"/>
              </a:lnSpc>
              <a:spcBef>
                <a:spcPts val="100"/>
              </a:spcBef>
            </a:pPr>
            <a:r>
              <a:rPr lang="ja-JP" altLang="en-US" sz="900" b="1" dirty="0">
                <a:solidFill>
                  <a:srgbClr val="231F20"/>
                </a:solidFill>
                <a:latin typeface="メイリオ" panose="020B0604030504040204" pitchFamily="50" charset="-128"/>
                <a:ea typeface="メイリオ" panose="020B0604030504040204" pitchFamily="50" charset="-128"/>
                <a:cs typeface="Microsoft YaHei UI"/>
              </a:rPr>
              <a:t>タイムズペイ導入後、イベントとして統一で「キャッシュ</a:t>
            </a:r>
            <a:r>
              <a:rPr sz="900" b="1" dirty="0">
                <a:solidFill>
                  <a:srgbClr val="231F20"/>
                </a:solidFill>
                <a:latin typeface="メイリオ" panose="020B0604030504040204" pitchFamily="50" charset="-128"/>
                <a:ea typeface="メイリオ" panose="020B0604030504040204" pitchFamily="50" charset="-128"/>
                <a:cs typeface="Microsoft YaHei UI"/>
              </a:rPr>
              <a:t>レス対応」を打ち出すことができるようになりました。フードのページにおいて、メニューだけではなく、プラスしてご利用可能なキャッシュレス方法を記載できるようになり、購買にもつながってきているのではないかと感じています。今後も、イベント開催にあたってはタイムズペイを指名したいと考えています。</a:t>
            </a:r>
            <a:endParaRPr sz="900" dirty="0">
              <a:latin typeface="メイリオ" panose="020B0604030504040204" pitchFamily="50" charset="-128"/>
              <a:ea typeface="メイリオ" panose="020B0604030504040204" pitchFamily="50" charset="-128"/>
              <a:cs typeface="Microsoft YaHei UI"/>
            </a:endParaRPr>
          </a:p>
        </p:txBody>
      </p:sp>
      <p:sp>
        <p:nvSpPr>
          <p:cNvPr id="15" name="object 15"/>
          <p:cNvSpPr txBox="1"/>
          <p:nvPr/>
        </p:nvSpPr>
        <p:spPr>
          <a:xfrm>
            <a:off x="7484808" y="3798755"/>
            <a:ext cx="3208592" cy="583493"/>
          </a:xfrm>
          <a:prstGeom prst="rect">
            <a:avLst/>
          </a:prstGeom>
        </p:spPr>
        <p:txBody>
          <a:bodyPr vert="horz" wrap="square" lIns="0" tIns="12700" rIns="0" bIns="0" rtlCol="0">
            <a:spAutoFit/>
          </a:bodyPr>
          <a:lstStyle/>
          <a:p>
            <a:pPr marL="57150" marR="271145">
              <a:lnSpc>
                <a:spcPct val="111100"/>
              </a:lnSpc>
              <a:spcBef>
                <a:spcPts val="100"/>
              </a:spcBef>
            </a:pPr>
            <a:r>
              <a:rPr sz="1100" b="1" dirty="0" err="1">
                <a:solidFill>
                  <a:srgbClr val="414042"/>
                </a:solidFill>
                <a:latin typeface="メイリオ" panose="020B0604030504040204" pitchFamily="50" charset="-128"/>
                <a:ea typeface="メイリオ" panose="020B0604030504040204" pitchFamily="50" charset="-128"/>
                <a:cs typeface="Yu Gothic UI"/>
              </a:rPr>
              <a:t>キャッシュレス対応打ち出しに</a:t>
            </a:r>
            <a:r>
              <a:rPr lang="ja-JP" altLang="en-US" sz="1100" b="1" dirty="0">
                <a:solidFill>
                  <a:srgbClr val="414042"/>
                </a:solidFill>
                <a:latin typeface="メイリオ" panose="020B0604030504040204" pitchFamily="50" charset="-128"/>
                <a:ea typeface="メイリオ" panose="020B0604030504040204" pitchFamily="50" charset="-128"/>
                <a:cs typeface="Yu Gothic UI"/>
              </a:rPr>
              <a:t>より</a:t>
            </a:r>
            <a:r>
              <a:rPr sz="1100" b="1" dirty="0">
                <a:solidFill>
                  <a:srgbClr val="414042"/>
                </a:solidFill>
                <a:latin typeface="メイリオ" panose="020B0604030504040204" pitchFamily="50" charset="-128"/>
                <a:ea typeface="メイリオ" panose="020B0604030504040204" pitchFamily="50" charset="-128"/>
                <a:cs typeface="Yu Gothic UI"/>
              </a:rPr>
              <a:t>、</a:t>
            </a:r>
            <a:r>
              <a:rPr sz="1100" b="1" dirty="0" err="1">
                <a:solidFill>
                  <a:srgbClr val="414042"/>
                </a:solidFill>
                <a:latin typeface="メイリオ" panose="020B0604030504040204" pitchFamily="50" charset="-128"/>
                <a:ea typeface="メイリオ" panose="020B0604030504040204" pitchFamily="50" charset="-128"/>
                <a:cs typeface="Yu Gothic UI"/>
              </a:rPr>
              <a:t>購買にもつながっていると実感</a:t>
            </a:r>
            <a:r>
              <a:rPr sz="1100" b="1" dirty="0">
                <a:solidFill>
                  <a:srgbClr val="414042"/>
                </a:solidFill>
                <a:latin typeface="メイリオ" panose="020B0604030504040204" pitchFamily="50" charset="-128"/>
                <a:ea typeface="メイリオ" panose="020B0604030504040204" pitchFamily="50" charset="-128"/>
                <a:cs typeface="Yu Gothic UI"/>
              </a:rPr>
              <a:t>。</a:t>
            </a:r>
            <a:endParaRPr sz="1100" dirty="0">
              <a:latin typeface="メイリオ" panose="020B0604030504040204" pitchFamily="50" charset="-128"/>
              <a:ea typeface="メイリオ" panose="020B0604030504040204" pitchFamily="50" charset="-128"/>
              <a:cs typeface="Yu Gothic UI"/>
            </a:endParaRPr>
          </a:p>
          <a:p>
            <a:pPr marL="57150">
              <a:lnSpc>
                <a:spcPct val="100000"/>
              </a:lnSpc>
              <a:spcBef>
                <a:spcPts val="160"/>
              </a:spcBef>
            </a:pPr>
            <a:r>
              <a:rPr sz="1100" b="1" dirty="0" err="1">
                <a:solidFill>
                  <a:srgbClr val="414042"/>
                </a:solidFill>
                <a:latin typeface="メイリオ" panose="020B0604030504040204" pitchFamily="50" charset="-128"/>
                <a:ea typeface="メイリオ" panose="020B0604030504040204" pitchFamily="50" charset="-128"/>
                <a:cs typeface="Yu Gothic UI"/>
              </a:rPr>
              <a:t>今後もタイムズペイを指名したいです</a:t>
            </a:r>
            <a:r>
              <a:rPr sz="1100" b="1" dirty="0">
                <a:solidFill>
                  <a:srgbClr val="414042"/>
                </a:solidFill>
                <a:latin typeface="メイリオ" panose="020B0604030504040204" pitchFamily="50" charset="-128"/>
                <a:ea typeface="メイリオ" panose="020B0604030504040204" pitchFamily="50" charset="-128"/>
                <a:cs typeface="Yu Gothic UI"/>
              </a:rPr>
              <a:t>。</a:t>
            </a:r>
            <a:endParaRPr sz="1100" dirty="0">
              <a:latin typeface="メイリオ" panose="020B0604030504040204" pitchFamily="50" charset="-128"/>
              <a:ea typeface="メイリオ" panose="020B0604030504040204" pitchFamily="50" charset="-128"/>
              <a:cs typeface="Yu Gothic UI"/>
            </a:endParaRPr>
          </a:p>
        </p:txBody>
      </p:sp>
      <p:sp>
        <p:nvSpPr>
          <p:cNvPr id="16" name="object 16"/>
          <p:cNvSpPr txBox="1"/>
          <p:nvPr/>
        </p:nvSpPr>
        <p:spPr>
          <a:xfrm>
            <a:off x="359994" y="1296009"/>
            <a:ext cx="9972040" cy="1186222"/>
          </a:xfrm>
          <a:prstGeom prst="rect">
            <a:avLst/>
          </a:prstGeom>
        </p:spPr>
        <p:txBody>
          <a:bodyPr vert="horz" wrap="square" lIns="0" tIns="196850" rIns="0" bIns="0" rtlCol="0">
            <a:spAutoFit/>
          </a:bodyPr>
          <a:lstStyle/>
          <a:p>
            <a:pPr marL="2208530">
              <a:lnSpc>
                <a:spcPct val="100000"/>
              </a:lnSpc>
              <a:spcBef>
                <a:spcPts val="1550"/>
              </a:spcBef>
            </a:pPr>
            <a:r>
              <a:rPr sz="1400" b="1" spc="80" dirty="0">
                <a:solidFill>
                  <a:srgbClr val="231F20"/>
                </a:solidFill>
                <a:latin typeface="メイリオ" panose="020B0604030504040204" pitchFamily="50" charset="-128"/>
                <a:ea typeface="メイリオ" panose="020B0604030504040204" pitchFamily="50" charset="-128"/>
                <a:cs typeface="Yu Gothic UI"/>
              </a:rPr>
              <a:t>株式会</a:t>
            </a:r>
            <a:r>
              <a:rPr sz="1400" b="1" spc="50" dirty="0">
                <a:solidFill>
                  <a:srgbClr val="231F20"/>
                </a:solidFill>
                <a:latin typeface="メイリオ" panose="020B0604030504040204" pitchFamily="50" charset="-128"/>
                <a:ea typeface="メイリオ" panose="020B0604030504040204" pitchFamily="50" charset="-128"/>
                <a:cs typeface="Yu Gothic UI"/>
              </a:rPr>
              <a:t>社</a:t>
            </a:r>
            <a:r>
              <a:rPr sz="1400" b="1" spc="420" dirty="0">
                <a:solidFill>
                  <a:srgbClr val="231F20"/>
                </a:solidFill>
                <a:latin typeface="メイリオ" panose="020B0604030504040204" pitchFamily="50" charset="-128"/>
                <a:ea typeface="メイリオ" panose="020B0604030504040204" pitchFamily="50" charset="-128"/>
                <a:cs typeface="Yu Gothic UI"/>
              </a:rPr>
              <a:t>ワ</a:t>
            </a:r>
            <a:r>
              <a:rPr sz="1400" b="1" spc="580" dirty="0">
                <a:solidFill>
                  <a:srgbClr val="231F20"/>
                </a:solidFill>
                <a:latin typeface="メイリオ" panose="020B0604030504040204" pitchFamily="50" charset="-128"/>
                <a:ea typeface="メイリオ" panose="020B0604030504040204" pitchFamily="50" charset="-128"/>
                <a:cs typeface="Yu Gothic UI"/>
              </a:rPr>
              <a:t>ー</a:t>
            </a:r>
            <a:r>
              <a:rPr sz="1400" b="1" spc="390" dirty="0">
                <a:solidFill>
                  <a:srgbClr val="231F20"/>
                </a:solidFill>
                <a:latin typeface="メイリオ" panose="020B0604030504040204" pitchFamily="50" charset="-128"/>
                <a:ea typeface="メイリオ" panose="020B0604030504040204" pitchFamily="50" charset="-128"/>
                <a:cs typeface="Yu Gothic UI"/>
              </a:rPr>
              <a:t>ク</a:t>
            </a:r>
            <a:r>
              <a:rPr sz="1400" b="1" spc="110" dirty="0">
                <a:solidFill>
                  <a:srgbClr val="231F20"/>
                </a:solidFill>
                <a:latin typeface="メイリオ" panose="020B0604030504040204" pitchFamily="50" charset="-128"/>
                <a:ea typeface="メイリオ" panose="020B0604030504040204" pitchFamily="50" charset="-128"/>
                <a:cs typeface="Yu Gothic UI"/>
              </a:rPr>
              <a:t>ス</a:t>
            </a:r>
            <a:r>
              <a:rPr sz="1400" b="1" spc="515" dirty="0">
                <a:solidFill>
                  <a:srgbClr val="231F20"/>
                </a:solidFill>
                <a:latin typeface="メイリオ" panose="020B0604030504040204" pitchFamily="50" charset="-128"/>
                <a:ea typeface="メイリオ" panose="020B0604030504040204" pitchFamily="50" charset="-128"/>
                <a:cs typeface="Yu Gothic UI"/>
              </a:rPr>
              <a:t>ト</a:t>
            </a:r>
            <a:r>
              <a:rPr sz="1400" b="1" spc="5" dirty="0">
                <a:solidFill>
                  <a:srgbClr val="231F20"/>
                </a:solidFill>
                <a:latin typeface="メイリオ" panose="020B0604030504040204" pitchFamily="50" charset="-128"/>
                <a:ea typeface="メイリオ" panose="020B0604030504040204" pitchFamily="50" charset="-128"/>
                <a:cs typeface="Yu Gothic UI"/>
              </a:rPr>
              <a:t>ア</a:t>
            </a:r>
            <a:r>
              <a:rPr sz="1400" b="1" spc="180" dirty="0">
                <a:solidFill>
                  <a:srgbClr val="231F20"/>
                </a:solidFill>
                <a:latin typeface="メイリオ" panose="020B0604030504040204" pitchFamily="50" charset="-128"/>
                <a:ea typeface="メイリオ" panose="020B0604030504040204" pitchFamily="50" charset="-128"/>
                <a:cs typeface="Yu Gothic UI"/>
              </a:rPr>
              <a:t>・</a:t>
            </a:r>
            <a:r>
              <a:rPr sz="1400" b="1" spc="484" dirty="0">
                <a:solidFill>
                  <a:srgbClr val="231F20"/>
                </a:solidFill>
                <a:latin typeface="メイリオ" panose="020B0604030504040204" pitchFamily="50" charset="-128"/>
                <a:ea typeface="メイリオ" panose="020B0604030504040204" pitchFamily="50" charset="-128"/>
                <a:cs typeface="Yu Gothic UI"/>
              </a:rPr>
              <a:t>ト</a:t>
            </a:r>
            <a:r>
              <a:rPr sz="1400" b="1" spc="425" dirty="0">
                <a:solidFill>
                  <a:srgbClr val="231F20"/>
                </a:solidFill>
                <a:latin typeface="メイリオ" panose="020B0604030504040204" pitchFamily="50" charset="-128"/>
                <a:ea typeface="メイリオ" panose="020B0604030504040204" pitchFamily="50" charset="-128"/>
                <a:cs typeface="Yu Gothic UI"/>
              </a:rPr>
              <a:t>ウ</a:t>
            </a:r>
            <a:r>
              <a:rPr sz="1400" b="1" spc="250" dirty="0">
                <a:solidFill>
                  <a:srgbClr val="231F20"/>
                </a:solidFill>
                <a:latin typeface="メイリオ" panose="020B0604030504040204" pitchFamily="50" charset="-128"/>
                <a:ea typeface="メイリオ" panose="020B0604030504040204" pitchFamily="50" charset="-128"/>
                <a:cs typeface="Yu Gothic UI"/>
              </a:rPr>
              <a:t>キ</a:t>
            </a:r>
            <a:r>
              <a:rPr sz="1400" b="1" spc="440" dirty="0">
                <a:solidFill>
                  <a:srgbClr val="231F20"/>
                </a:solidFill>
                <a:latin typeface="メイリオ" panose="020B0604030504040204" pitchFamily="50" charset="-128"/>
                <a:ea typeface="メイリオ" panose="020B0604030504040204" pitchFamily="50" charset="-128"/>
                <a:cs typeface="Yu Gothic UI"/>
              </a:rPr>
              <a:t>ョ</a:t>
            </a:r>
            <a:r>
              <a:rPr sz="1400" b="1" spc="135" dirty="0">
                <a:solidFill>
                  <a:srgbClr val="231F20"/>
                </a:solidFill>
                <a:latin typeface="メイリオ" panose="020B0604030504040204" pitchFamily="50" charset="-128"/>
                <a:ea typeface="メイリオ" panose="020B0604030504040204" pitchFamily="50" charset="-128"/>
                <a:cs typeface="Yu Gothic UI"/>
              </a:rPr>
              <a:t>ウ</a:t>
            </a:r>
            <a:r>
              <a:rPr sz="1400" b="1" spc="335" dirty="0">
                <a:solidFill>
                  <a:srgbClr val="231F20"/>
                </a:solidFill>
                <a:latin typeface="メイリオ" panose="020B0604030504040204" pitchFamily="50" charset="-128"/>
                <a:ea typeface="メイリオ" panose="020B0604030504040204" pitchFamily="50" charset="-128"/>
                <a:cs typeface="Yu Gothic UI"/>
              </a:rPr>
              <a:t>ド</a:t>
            </a:r>
            <a:r>
              <a:rPr sz="1400" b="1" spc="550" dirty="0">
                <a:solidFill>
                  <a:srgbClr val="231F20"/>
                </a:solidFill>
                <a:latin typeface="メイリオ" panose="020B0604030504040204" pitchFamily="50" charset="-128"/>
                <a:ea typeface="メイリオ" panose="020B0604030504040204" pitchFamily="50" charset="-128"/>
                <a:cs typeface="Yu Gothic UI"/>
              </a:rPr>
              <a:t>ゥ</a:t>
            </a:r>
            <a:endParaRPr sz="1400" dirty="0">
              <a:latin typeface="メイリオ" panose="020B0604030504040204" pitchFamily="50" charset="-128"/>
              <a:ea typeface="メイリオ" panose="020B0604030504040204" pitchFamily="50" charset="-128"/>
              <a:cs typeface="Yu Gothic UI"/>
            </a:endParaRPr>
          </a:p>
          <a:p>
            <a:pPr marL="172720">
              <a:lnSpc>
                <a:spcPct val="100000"/>
              </a:lnSpc>
              <a:spcBef>
                <a:spcPts val="1145"/>
              </a:spcBef>
            </a:pPr>
            <a:r>
              <a:rPr b="1" spc="580" dirty="0">
                <a:solidFill>
                  <a:srgbClr val="231F20"/>
                </a:solidFill>
                <a:latin typeface="メイリオ" panose="020B0604030504040204" pitchFamily="50" charset="-128"/>
                <a:ea typeface="メイリオ" panose="020B0604030504040204" pitchFamily="50" charset="-128"/>
                <a:cs typeface="Yu Gothic UI"/>
              </a:rPr>
              <a:t>イ</a:t>
            </a:r>
            <a:r>
              <a:rPr b="1" spc="360" dirty="0">
                <a:solidFill>
                  <a:srgbClr val="231F20"/>
                </a:solidFill>
                <a:latin typeface="メイリオ" panose="020B0604030504040204" pitchFamily="50" charset="-128"/>
                <a:ea typeface="メイリオ" panose="020B0604030504040204" pitchFamily="50" charset="-128"/>
                <a:cs typeface="Yu Gothic UI"/>
              </a:rPr>
              <a:t>ベ</a:t>
            </a:r>
            <a:r>
              <a:rPr b="1" spc="150" dirty="0">
                <a:solidFill>
                  <a:srgbClr val="231F20"/>
                </a:solidFill>
                <a:latin typeface="メイリオ" panose="020B0604030504040204" pitchFamily="50" charset="-128"/>
                <a:ea typeface="メイリオ" panose="020B0604030504040204" pitchFamily="50" charset="-128"/>
                <a:cs typeface="Yu Gothic UI"/>
              </a:rPr>
              <a:t>ン</a:t>
            </a:r>
            <a:r>
              <a:rPr b="1" spc="650" dirty="0">
                <a:solidFill>
                  <a:srgbClr val="231F20"/>
                </a:solidFill>
                <a:latin typeface="メイリオ" panose="020B0604030504040204" pitchFamily="50" charset="-128"/>
                <a:ea typeface="メイリオ" panose="020B0604030504040204" pitchFamily="50" charset="-128"/>
                <a:cs typeface="Yu Gothic UI"/>
              </a:rPr>
              <a:t>ト</a:t>
            </a:r>
            <a:r>
              <a:rPr b="1" spc="434" dirty="0">
                <a:solidFill>
                  <a:srgbClr val="231F20"/>
                </a:solidFill>
                <a:latin typeface="メイリオ" panose="020B0604030504040204" pitchFamily="50" charset="-128"/>
                <a:ea typeface="メイリオ" panose="020B0604030504040204" pitchFamily="50" charset="-128"/>
                <a:cs typeface="Yu Gothic UI"/>
              </a:rPr>
              <a:t>で</a:t>
            </a:r>
            <a:r>
              <a:rPr b="1" spc="445" dirty="0">
                <a:solidFill>
                  <a:srgbClr val="231F20"/>
                </a:solidFill>
                <a:latin typeface="メイリオ" panose="020B0604030504040204" pitchFamily="50" charset="-128"/>
                <a:ea typeface="メイリオ" panose="020B0604030504040204" pitchFamily="50" charset="-128"/>
                <a:cs typeface="Yu Gothic UI"/>
              </a:rPr>
              <a:t>の</a:t>
            </a:r>
            <a:r>
              <a:rPr b="1" spc="370" dirty="0">
                <a:solidFill>
                  <a:srgbClr val="231F20"/>
                </a:solidFill>
                <a:latin typeface="メイリオ" panose="020B0604030504040204" pitchFamily="50" charset="-128"/>
                <a:ea typeface="メイリオ" panose="020B0604030504040204" pitchFamily="50" charset="-128"/>
                <a:cs typeface="Yu Gothic UI"/>
              </a:rPr>
              <a:t>キ</a:t>
            </a:r>
            <a:r>
              <a:rPr b="1" spc="430" dirty="0">
                <a:solidFill>
                  <a:srgbClr val="231F20"/>
                </a:solidFill>
                <a:latin typeface="メイリオ" panose="020B0604030504040204" pitchFamily="50" charset="-128"/>
                <a:ea typeface="メイリオ" panose="020B0604030504040204" pitchFamily="50" charset="-128"/>
                <a:cs typeface="Yu Gothic UI"/>
              </a:rPr>
              <a:t>ャ</a:t>
            </a:r>
            <a:r>
              <a:rPr b="1" spc="254" dirty="0">
                <a:solidFill>
                  <a:srgbClr val="231F20"/>
                </a:solidFill>
                <a:latin typeface="メイリオ" panose="020B0604030504040204" pitchFamily="50" charset="-128"/>
                <a:ea typeface="メイリオ" panose="020B0604030504040204" pitchFamily="50" charset="-128"/>
                <a:cs typeface="Yu Gothic UI"/>
              </a:rPr>
              <a:t>シ</a:t>
            </a:r>
            <a:r>
              <a:rPr b="1" spc="480" dirty="0">
                <a:solidFill>
                  <a:srgbClr val="231F20"/>
                </a:solidFill>
                <a:latin typeface="メイリオ" panose="020B0604030504040204" pitchFamily="50" charset="-128"/>
                <a:ea typeface="メイリオ" panose="020B0604030504040204" pitchFamily="50" charset="-128"/>
                <a:cs typeface="Yu Gothic UI"/>
              </a:rPr>
              <a:t>ュ</a:t>
            </a:r>
            <a:r>
              <a:rPr b="1" spc="585" dirty="0">
                <a:solidFill>
                  <a:srgbClr val="231F20"/>
                </a:solidFill>
                <a:latin typeface="メイリオ" panose="020B0604030504040204" pitchFamily="50" charset="-128"/>
                <a:ea typeface="メイリオ" panose="020B0604030504040204" pitchFamily="50" charset="-128"/>
                <a:cs typeface="Yu Gothic UI"/>
              </a:rPr>
              <a:t>レ</a:t>
            </a:r>
            <a:r>
              <a:rPr b="1" spc="509" dirty="0">
                <a:solidFill>
                  <a:srgbClr val="231F20"/>
                </a:solidFill>
                <a:latin typeface="メイリオ" panose="020B0604030504040204" pitchFamily="50" charset="-128"/>
                <a:ea typeface="メイリオ" panose="020B0604030504040204" pitchFamily="50" charset="-128"/>
                <a:cs typeface="Yu Gothic UI"/>
              </a:rPr>
              <a:t>ス</a:t>
            </a:r>
            <a:r>
              <a:rPr b="1" spc="285" dirty="0">
                <a:solidFill>
                  <a:srgbClr val="231F20"/>
                </a:solidFill>
                <a:latin typeface="メイリオ" panose="020B0604030504040204" pitchFamily="50" charset="-128"/>
                <a:ea typeface="メイリオ" panose="020B0604030504040204" pitchFamily="50" charset="-128"/>
                <a:cs typeface="Yu Gothic UI"/>
              </a:rPr>
              <a:t>対応</a:t>
            </a:r>
            <a:r>
              <a:rPr b="1" spc="250" dirty="0">
                <a:solidFill>
                  <a:srgbClr val="231F20"/>
                </a:solidFill>
                <a:latin typeface="メイリオ" panose="020B0604030504040204" pitchFamily="50" charset="-128"/>
                <a:ea typeface="メイリオ" panose="020B0604030504040204" pitchFamily="50" charset="-128"/>
                <a:cs typeface="Yu Gothic UI"/>
              </a:rPr>
              <a:t>で</a:t>
            </a:r>
            <a:r>
              <a:rPr b="1" spc="285" dirty="0">
                <a:solidFill>
                  <a:srgbClr val="231F20"/>
                </a:solidFill>
                <a:latin typeface="メイリオ" panose="020B0604030504040204" pitchFamily="50" charset="-128"/>
                <a:ea typeface="メイリオ" panose="020B0604030504040204" pitchFamily="50" charset="-128"/>
                <a:cs typeface="Yu Gothic UI"/>
              </a:rPr>
              <a:t>導入</a:t>
            </a:r>
            <a:r>
              <a:rPr b="1" spc="220" dirty="0">
                <a:solidFill>
                  <a:srgbClr val="231F20"/>
                </a:solidFill>
                <a:latin typeface="メイリオ" panose="020B0604030504040204" pitchFamily="50" charset="-128"/>
                <a:ea typeface="メイリオ" panose="020B0604030504040204" pitchFamily="50" charset="-128"/>
                <a:cs typeface="Yu Gothic UI"/>
              </a:rPr>
              <a:t>。</a:t>
            </a:r>
            <a:endParaRPr dirty="0">
              <a:latin typeface="メイリオ" panose="020B0604030504040204" pitchFamily="50" charset="-128"/>
              <a:ea typeface="メイリオ" panose="020B0604030504040204" pitchFamily="50" charset="-128"/>
              <a:cs typeface="Yu Gothic UI"/>
            </a:endParaRPr>
          </a:p>
          <a:p>
            <a:pPr marL="179705">
              <a:lnSpc>
                <a:spcPct val="100000"/>
              </a:lnSpc>
              <a:spcBef>
                <a:spcPts val="600"/>
              </a:spcBef>
            </a:pPr>
            <a:r>
              <a:rPr b="1" spc="215" dirty="0">
                <a:solidFill>
                  <a:srgbClr val="231F20"/>
                </a:solidFill>
                <a:latin typeface="メイリオ" panose="020B0604030504040204" pitchFamily="50" charset="-128"/>
                <a:ea typeface="メイリオ" panose="020B0604030504040204" pitchFamily="50" charset="-128"/>
                <a:cs typeface="Yu Gothic UI"/>
              </a:rPr>
              <a:t>手厚</a:t>
            </a:r>
            <a:r>
              <a:rPr b="1" spc="135" dirty="0">
                <a:solidFill>
                  <a:srgbClr val="231F20"/>
                </a:solidFill>
                <a:latin typeface="メイリオ" panose="020B0604030504040204" pitchFamily="50" charset="-128"/>
                <a:ea typeface="メイリオ" panose="020B0604030504040204" pitchFamily="50" charset="-128"/>
                <a:cs typeface="Yu Gothic UI"/>
              </a:rPr>
              <a:t>い</a:t>
            </a:r>
            <a:r>
              <a:rPr b="1" spc="465" dirty="0">
                <a:solidFill>
                  <a:srgbClr val="231F20"/>
                </a:solidFill>
                <a:latin typeface="メイリオ" panose="020B0604030504040204" pitchFamily="50" charset="-128"/>
                <a:ea typeface="メイリオ" panose="020B0604030504040204" pitchFamily="50" charset="-128"/>
                <a:cs typeface="Yu Gothic UI"/>
              </a:rPr>
              <a:t>フ</a:t>
            </a:r>
            <a:r>
              <a:rPr b="1" spc="530" dirty="0">
                <a:solidFill>
                  <a:srgbClr val="231F20"/>
                </a:solidFill>
                <a:latin typeface="メイリオ" panose="020B0604030504040204" pitchFamily="50" charset="-128"/>
                <a:ea typeface="メイリオ" panose="020B0604030504040204" pitchFamily="50" charset="-128"/>
                <a:cs typeface="Yu Gothic UI"/>
              </a:rPr>
              <a:t>ォ</a:t>
            </a:r>
            <a:r>
              <a:rPr b="1" spc="484" dirty="0">
                <a:solidFill>
                  <a:srgbClr val="231F20"/>
                </a:solidFill>
                <a:latin typeface="メイリオ" panose="020B0604030504040204" pitchFamily="50" charset="-128"/>
                <a:ea typeface="メイリオ" panose="020B0604030504040204" pitchFamily="50" charset="-128"/>
                <a:cs typeface="Yu Gothic UI"/>
              </a:rPr>
              <a:t>ローで安</a:t>
            </a:r>
            <a:r>
              <a:rPr b="1" spc="-20" dirty="0">
                <a:solidFill>
                  <a:srgbClr val="231F20"/>
                </a:solidFill>
                <a:latin typeface="メイリオ" panose="020B0604030504040204" pitchFamily="50" charset="-128"/>
                <a:ea typeface="メイリオ" panose="020B0604030504040204" pitchFamily="50" charset="-128"/>
                <a:cs typeface="Yu Gothic UI"/>
              </a:rPr>
              <a:t>心</a:t>
            </a:r>
            <a:r>
              <a:rPr b="1" spc="595" dirty="0">
                <a:solidFill>
                  <a:srgbClr val="231F20"/>
                </a:solidFill>
                <a:latin typeface="メイリオ" panose="020B0604030504040204" pitchFamily="50" charset="-128"/>
                <a:ea typeface="メイリオ" panose="020B0604030504040204" pitchFamily="50" charset="-128"/>
                <a:cs typeface="Yu Gothic UI"/>
              </a:rPr>
              <a:t>し</a:t>
            </a:r>
            <a:r>
              <a:rPr b="1" spc="505" dirty="0">
                <a:solidFill>
                  <a:srgbClr val="231F20"/>
                </a:solidFill>
                <a:latin typeface="メイリオ" panose="020B0604030504040204" pitchFamily="50" charset="-128"/>
                <a:ea typeface="メイリオ" panose="020B0604030504040204" pitchFamily="50" charset="-128"/>
                <a:cs typeface="Yu Gothic UI"/>
              </a:rPr>
              <a:t>て</a:t>
            </a:r>
            <a:r>
              <a:rPr b="1" spc="580" dirty="0">
                <a:solidFill>
                  <a:srgbClr val="231F20"/>
                </a:solidFill>
                <a:latin typeface="メイリオ" panose="020B0604030504040204" pitchFamily="50" charset="-128"/>
                <a:ea typeface="メイリオ" panose="020B0604030504040204" pitchFamily="50" charset="-128"/>
                <a:cs typeface="Yu Gothic UI"/>
              </a:rPr>
              <a:t>イ</a:t>
            </a:r>
            <a:r>
              <a:rPr b="1" spc="360" dirty="0">
                <a:solidFill>
                  <a:srgbClr val="231F20"/>
                </a:solidFill>
                <a:latin typeface="メイリオ" panose="020B0604030504040204" pitchFamily="50" charset="-128"/>
                <a:ea typeface="メイリオ" panose="020B0604030504040204" pitchFamily="50" charset="-128"/>
                <a:cs typeface="Yu Gothic UI"/>
              </a:rPr>
              <a:t>ベ</a:t>
            </a:r>
            <a:r>
              <a:rPr b="1" spc="150" dirty="0">
                <a:solidFill>
                  <a:srgbClr val="231F20"/>
                </a:solidFill>
                <a:latin typeface="メイリオ" panose="020B0604030504040204" pitchFamily="50" charset="-128"/>
                <a:ea typeface="メイリオ" panose="020B0604030504040204" pitchFamily="50" charset="-128"/>
                <a:cs typeface="Yu Gothic UI"/>
              </a:rPr>
              <a:t>ン</a:t>
            </a:r>
            <a:r>
              <a:rPr b="1" spc="650" dirty="0">
                <a:solidFill>
                  <a:srgbClr val="231F20"/>
                </a:solidFill>
                <a:latin typeface="メイリオ" panose="020B0604030504040204" pitchFamily="50" charset="-128"/>
                <a:ea typeface="メイリオ" panose="020B0604030504040204" pitchFamily="50" charset="-128"/>
                <a:cs typeface="Yu Gothic UI"/>
              </a:rPr>
              <a:t>ト</a:t>
            </a:r>
            <a:r>
              <a:rPr b="1" spc="100" dirty="0">
                <a:solidFill>
                  <a:srgbClr val="231F20"/>
                </a:solidFill>
                <a:latin typeface="メイリオ" panose="020B0604030504040204" pitchFamily="50" charset="-128"/>
                <a:ea typeface="メイリオ" panose="020B0604030504040204" pitchFamily="50" charset="-128"/>
                <a:cs typeface="Yu Gothic UI"/>
              </a:rPr>
              <a:t>運</a:t>
            </a:r>
            <a:r>
              <a:rPr b="1" spc="70" dirty="0">
                <a:solidFill>
                  <a:srgbClr val="231F20"/>
                </a:solidFill>
                <a:latin typeface="メイリオ" panose="020B0604030504040204" pitchFamily="50" charset="-128"/>
                <a:ea typeface="メイリオ" panose="020B0604030504040204" pitchFamily="50" charset="-128"/>
                <a:cs typeface="Yu Gothic UI"/>
              </a:rPr>
              <a:t>営</a:t>
            </a:r>
            <a:r>
              <a:rPr b="1" spc="450" dirty="0">
                <a:solidFill>
                  <a:srgbClr val="231F20"/>
                </a:solidFill>
                <a:latin typeface="メイリオ" panose="020B0604030504040204" pitchFamily="50" charset="-128"/>
                <a:ea typeface="メイリオ" panose="020B0604030504040204" pitchFamily="50" charset="-128"/>
                <a:cs typeface="Yu Gothic UI"/>
              </a:rPr>
              <a:t>に</a:t>
            </a:r>
            <a:r>
              <a:rPr b="1" spc="225" dirty="0">
                <a:solidFill>
                  <a:srgbClr val="231F20"/>
                </a:solidFill>
                <a:latin typeface="メイリオ" panose="020B0604030504040204" pitchFamily="50" charset="-128"/>
                <a:ea typeface="メイリオ" panose="020B0604030504040204" pitchFamily="50" charset="-128"/>
                <a:cs typeface="Yu Gothic UI"/>
              </a:rPr>
              <a:t>集中</a:t>
            </a:r>
            <a:r>
              <a:rPr b="1" spc="160" dirty="0">
                <a:solidFill>
                  <a:srgbClr val="231F20"/>
                </a:solidFill>
                <a:latin typeface="メイリオ" panose="020B0604030504040204" pitchFamily="50" charset="-128"/>
                <a:ea typeface="メイリオ" panose="020B0604030504040204" pitchFamily="50" charset="-128"/>
                <a:cs typeface="Yu Gothic UI"/>
              </a:rPr>
              <a:t>で</a:t>
            </a:r>
            <a:r>
              <a:rPr b="1" spc="455" dirty="0">
                <a:solidFill>
                  <a:srgbClr val="231F20"/>
                </a:solidFill>
                <a:latin typeface="メイリオ" panose="020B0604030504040204" pitchFamily="50" charset="-128"/>
                <a:ea typeface="メイリオ" panose="020B0604030504040204" pitchFamily="50" charset="-128"/>
                <a:cs typeface="Yu Gothic UI"/>
              </a:rPr>
              <a:t>き</a:t>
            </a:r>
            <a:r>
              <a:rPr b="1" spc="375" dirty="0">
                <a:solidFill>
                  <a:srgbClr val="231F20"/>
                </a:solidFill>
                <a:latin typeface="メイリオ" panose="020B0604030504040204" pitchFamily="50" charset="-128"/>
                <a:ea typeface="メイリオ" panose="020B0604030504040204" pitchFamily="50" charset="-128"/>
                <a:cs typeface="Yu Gothic UI"/>
              </a:rPr>
              <a:t>ま</a:t>
            </a:r>
            <a:r>
              <a:rPr b="1" spc="575" dirty="0">
                <a:solidFill>
                  <a:srgbClr val="231F20"/>
                </a:solidFill>
                <a:latin typeface="メイリオ" panose="020B0604030504040204" pitchFamily="50" charset="-128"/>
                <a:ea typeface="メイリオ" panose="020B0604030504040204" pitchFamily="50" charset="-128"/>
                <a:cs typeface="Yu Gothic UI"/>
              </a:rPr>
              <a:t>し</a:t>
            </a:r>
            <a:r>
              <a:rPr b="1" spc="385" dirty="0">
                <a:solidFill>
                  <a:srgbClr val="231F20"/>
                </a:solidFill>
                <a:latin typeface="メイリオ" panose="020B0604030504040204" pitchFamily="50" charset="-128"/>
                <a:ea typeface="メイリオ" panose="020B0604030504040204" pitchFamily="50" charset="-128"/>
                <a:cs typeface="Yu Gothic UI"/>
              </a:rPr>
              <a:t>た</a:t>
            </a:r>
            <a:endParaRPr dirty="0">
              <a:latin typeface="メイリオ" panose="020B0604030504040204" pitchFamily="50" charset="-128"/>
              <a:ea typeface="メイリオ" panose="020B0604030504040204" pitchFamily="50" charset="-128"/>
              <a:cs typeface="Yu Gothic UI"/>
            </a:endParaRPr>
          </a:p>
        </p:txBody>
      </p:sp>
      <p:pic>
        <p:nvPicPr>
          <p:cNvPr id="17" name="object 17"/>
          <p:cNvPicPr/>
          <p:nvPr/>
        </p:nvPicPr>
        <p:blipFill>
          <a:blip r:embed="rId3" cstate="email">
            <a:extLst>
              <a:ext uri="{28A0092B-C50C-407E-A947-70E740481C1C}">
                <a14:useLocalDpi xmlns:a14="http://schemas.microsoft.com/office/drawing/2010/main"/>
              </a:ext>
            </a:extLst>
          </a:blip>
          <a:stretch>
            <a:fillRect/>
          </a:stretch>
        </p:blipFill>
        <p:spPr>
          <a:xfrm>
            <a:off x="8927998" y="6084011"/>
            <a:ext cx="1404010" cy="1115999"/>
          </a:xfrm>
          <a:prstGeom prst="rect">
            <a:avLst/>
          </a:prstGeom>
        </p:spPr>
      </p:pic>
      <p:pic>
        <p:nvPicPr>
          <p:cNvPr id="18" name="object 18"/>
          <p:cNvPicPr/>
          <p:nvPr/>
        </p:nvPicPr>
        <p:blipFill>
          <a:blip r:embed="rId4" cstate="email">
            <a:extLst>
              <a:ext uri="{28A0092B-C50C-407E-A947-70E740481C1C}">
                <a14:useLocalDpi xmlns:a14="http://schemas.microsoft.com/office/drawing/2010/main"/>
              </a:ext>
            </a:extLst>
          </a:blip>
          <a:stretch>
            <a:fillRect/>
          </a:stretch>
        </p:blipFill>
        <p:spPr>
          <a:xfrm>
            <a:off x="7379995" y="6084011"/>
            <a:ext cx="1403997" cy="1115999"/>
          </a:xfrm>
          <a:prstGeom prst="rect">
            <a:avLst/>
          </a:prstGeom>
        </p:spPr>
      </p:pic>
      <p:sp>
        <p:nvSpPr>
          <p:cNvPr id="19" name="object 19"/>
          <p:cNvSpPr txBox="1"/>
          <p:nvPr/>
        </p:nvSpPr>
        <p:spPr>
          <a:xfrm>
            <a:off x="539991" y="1476006"/>
            <a:ext cx="1152525" cy="226344"/>
          </a:xfrm>
          <a:prstGeom prst="rect">
            <a:avLst/>
          </a:prstGeom>
          <a:solidFill>
            <a:srgbClr val="FFCB04"/>
          </a:solidFill>
        </p:spPr>
        <p:txBody>
          <a:bodyPr vert="horz" wrap="square" lIns="0" tIns="56515" rIns="0" bIns="0" rtlCol="0">
            <a:spAutoFit/>
          </a:bodyPr>
          <a:lstStyle/>
          <a:p>
            <a:pPr marL="123189">
              <a:lnSpc>
                <a:spcPct val="100000"/>
              </a:lnSpc>
              <a:spcBef>
                <a:spcPts val="445"/>
              </a:spcBef>
            </a:pPr>
            <a:r>
              <a:rPr sz="1100" b="1" spc="350" dirty="0">
                <a:solidFill>
                  <a:srgbClr val="231F20"/>
                </a:solidFill>
                <a:latin typeface="メイリオ" panose="020B0604030504040204" pitchFamily="50" charset="-128"/>
                <a:ea typeface="メイリオ" panose="020B0604030504040204" pitchFamily="50" charset="-128"/>
                <a:cs typeface="Yu Gothic UI"/>
              </a:rPr>
              <a:t>イ</a:t>
            </a:r>
            <a:r>
              <a:rPr sz="1100" b="1" spc="215" dirty="0">
                <a:solidFill>
                  <a:srgbClr val="231F20"/>
                </a:solidFill>
                <a:latin typeface="メイリオ" panose="020B0604030504040204" pitchFamily="50" charset="-128"/>
                <a:ea typeface="メイリオ" panose="020B0604030504040204" pitchFamily="50" charset="-128"/>
                <a:cs typeface="Yu Gothic UI"/>
              </a:rPr>
              <a:t>ベ</a:t>
            </a:r>
            <a:r>
              <a:rPr sz="1100" b="1" spc="135" dirty="0">
                <a:solidFill>
                  <a:srgbClr val="231F20"/>
                </a:solidFill>
                <a:latin typeface="メイリオ" panose="020B0604030504040204" pitchFamily="50" charset="-128"/>
                <a:ea typeface="メイリオ" panose="020B0604030504040204" pitchFamily="50" charset="-128"/>
                <a:cs typeface="Yu Gothic UI"/>
              </a:rPr>
              <a:t>ン</a:t>
            </a:r>
            <a:r>
              <a:rPr sz="1100" b="1" spc="335" dirty="0">
                <a:solidFill>
                  <a:srgbClr val="231F20"/>
                </a:solidFill>
                <a:latin typeface="メイリオ" panose="020B0604030504040204" pitchFamily="50" charset="-128"/>
                <a:ea typeface="メイリオ" panose="020B0604030504040204" pitchFamily="50" charset="-128"/>
                <a:cs typeface="Yu Gothic UI"/>
              </a:rPr>
              <a:t>ト</a:t>
            </a:r>
            <a:r>
              <a:rPr sz="1100" b="1" spc="60" dirty="0">
                <a:solidFill>
                  <a:srgbClr val="231F20"/>
                </a:solidFill>
                <a:latin typeface="メイリオ" panose="020B0604030504040204" pitchFamily="50" charset="-128"/>
                <a:ea typeface="メイリオ" panose="020B0604030504040204" pitchFamily="50" charset="-128"/>
                <a:cs typeface="Yu Gothic UI"/>
              </a:rPr>
              <a:t>運</a:t>
            </a:r>
            <a:r>
              <a:rPr sz="1100" b="1" dirty="0">
                <a:solidFill>
                  <a:srgbClr val="231F20"/>
                </a:solidFill>
                <a:latin typeface="メイリオ" panose="020B0604030504040204" pitchFamily="50" charset="-128"/>
                <a:ea typeface="メイリオ" panose="020B0604030504040204" pitchFamily="50" charset="-128"/>
                <a:cs typeface="Yu Gothic UI"/>
              </a:rPr>
              <a:t>営</a:t>
            </a:r>
            <a:endParaRPr sz="1100">
              <a:latin typeface="メイリオ" panose="020B0604030504040204" pitchFamily="50" charset="-128"/>
              <a:ea typeface="メイリオ" panose="020B0604030504040204" pitchFamily="50" charset="-128"/>
              <a:cs typeface="Yu Gothic UI"/>
            </a:endParaRPr>
          </a:p>
        </p:txBody>
      </p:sp>
      <p:sp>
        <p:nvSpPr>
          <p:cNvPr id="20" name="object 20"/>
          <p:cNvSpPr txBox="1"/>
          <p:nvPr/>
        </p:nvSpPr>
        <p:spPr>
          <a:xfrm>
            <a:off x="1691995" y="1476006"/>
            <a:ext cx="756285" cy="226344"/>
          </a:xfrm>
          <a:prstGeom prst="rect">
            <a:avLst/>
          </a:prstGeom>
          <a:solidFill>
            <a:srgbClr val="231F20"/>
          </a:solidFill>
        </p:spPr>
        <p:txBody>
          <a:bodyPr vert="horz" wrap="square" lIns="0" tIns="56515" rIns="0" bIns="0" rtlCol="0">
            <a:spAutoFit/>
          </a:bodyPr>
          <a:lstStyle/>
          <a:p>
            <a:pPr marL="215265">
              <a:lnSpc>
                <a:spcPct val="100000"/>
              </a:lnSpc>
              <a:spcBef>
                <a:spcPts val="445"/>
              </a:spcBef>
            </a:pPr>
            <a:r>
              <a:rPr sz="1100" b="1" spc="60" dirty="0">
                <a:solidFill>
                  <a:srgbClr val="FFFFFF"/>
                </a:solidFill>
                <a:latin typeface="メイリオ" panose="020B0604030504040204" pitchFamily="50" charset="-128"/>
                <a:ea typeface="メイリオ" panose="020B0604030504040204" pitchFamily="50" charset="-128"/>
                <a:cs typeface="Yu Gothic UI"/>
              </a:rPr>
              <a:t>東京</a:t>
            </a:r>
            <a:endParaRPr sz="1100">
              <a:latin typeface="メイリオ" panose="020B0604030504040204" pitchFamily="50" charset="-128"/>
              <a:ea typeface="メイリオ" panose="020B0604030504040204" pitchFamily="50" charset="-128"/>
              <a:cs typeface="Yu Gothic UI"/>
            </a:endParaRPr>
          </a:p>
        </p:txBody>
      </p:sp>
      <p:sp>
        <p:nvSpPr>
          <p:cNvPr id="21" name="object 21"/>
          <p:cNvSpPr/>
          <p:nvPr/>
        </p:nvSpPr>
        <p:spPr>
          <a:xfrm>
            <a:off x="359994" y="3276004"/>
            <a:ext cx="54610" cy="388568"/>
          </a:xfrm>
          <a:custGeom>
            <a:avLst/>
            <a:gdLst/>
            <a:ahLst/>
            <a:cxnLst/>
            <a:rect l="l" t="t" r="r" b="b"/>
            <a:pathLst>
              <a:path w="54609" h="540385">
                <a:moveTo>
                  <a:pt x="54000" y="0"/>
                </a:moveTo>
                <a:lnTo>
                  <a:pt x="0" y="0"/>
                </a:lnTo>
                <a:lnTo>
                  <a:pt x="0" y="540003"/>
                </a:lnTo>
                <a:lnTo>
                  <a:pt x="54000" y="540003"/>
                </a:lnTo>
                <a:lnTo>
                  <a:pt x="54000" y="0"/>
                </a:lnTo>
                <a:close/>
              </a:path>
            </a:pathLst>
          </a:custGeom>
          <a:solidFill>
            <a:srgbClr val="4B5DAA"/>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sp>
        <p:nvSpPr>
          <p:cNvPr id="22" name="object 22"/>
          <p:cNvSpPr/>
          <p:nvPr/>
        </p:nvSpPr>
        <p:spPr>
          <a:xfrm>
            <a:off x="3869994" y="3276003"/>
            <a:ext cx="54610" cy="540385"/>
          </a:xfrm>
          <a:custGeom>
            <a:avLst/>
            <a:gdLst/>
            <a:ahLst/>
            <a:cxnLst/>
            <a:rect l="l" t="t" r="r" b="b"/>
            <a:pathLst>
              <a:path w="54610" h="540385">
                <a:moveTo>
                  <a:pt x="54000" y="0"/>
                </a:moveTo>
                <a:lnTo>
                  <a:pt x="0" y="0"/>
                </a:lnTo>
                <a:lnTo>
                  <a:pt x="0" y="540003"/>
                </a:lnTo>
                <a:lnTo>
                  <a:pt x="54000" y="540003"/>
                </a:lnTo>
                <a:lnTo>
                  <a:pt x="54000" y="0"/>
                </a:lnTo>
                <a:close/>
              </a:path>
            </a:pathLst>
          </a:custGeom>
          <a:solidFill>
            <a:srgbClr val="4B5DAA"/>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sp>
        <p:nvSpPr>
          <p:cNvPr id="23" name="object 23"/>
          <p:cNvSpPr/>
          <p:nvPr/>
        </p:nvSpPr>
        <p:spPr>
          <a:xfrm>
            <a:off x="7379995" y="3863911"/>
            <a:ext cx="54610" cy="540385"/>
          </a:xfrm>
          <a:custGeom>
            <a:avLst/>
            <a:gdLst/>
            <a:ahLst/>
            <a:cxnLst/>
            <a:rect l="l" t="t" r="r" b="b"/>
            <a:pathLst>
              <a:path w="54609" h="540385">
                <a:moveTo>
                  <a:pt x="54000" y="0"/>
                </a:moveTo>
                <a:lnTo>
                  <a:pt x="0" y="0"/>
                </a:lnTo>
                <a:lnTo>
                  <a:pt x="0" y="540004"/>
                </a:lnTo>
                <a:lnTo>
                  <a:pt x="54000" y="540004"/>
                </a:lnTo>
                <a:lnTo>
                  <a:pt x="54000" y="0"/>
                </a:lnTo>
                <a:close/>
              </a:path>
            </a:pathLst>
          </a:custGeom>
          <a:solidFill>
            <a:srgbClr val="4B5DAA"/>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pic>
        <p:nvPicPr>
          <p:cNvPr id="24" name="object 24"/>
          <p:cNvPicPr/>
          <p:nvPr/>
        </p:nvPicPr>
        <p:blipFill>
          <a:blip r:embed="rId5" cstate="email">
            <a:extLst>
              <a:ext uri="{28A0092B-C50C-407E-A947-70E740481C1C}">
                <a14:useLocalDpi xmlns:a14="http://schemas.microsoft.com/office/drawing/2010/main"/>
              </a:ext>
            </a:extLst>
          </a:blip>
          <a:stretch>
            <a:fillRect/>
          </a:stretch>
        </p:blipFill>
        <p:spPr>
          <a:xfrm>
            <a:off x="7956003" y="995641"/>
            <a:ext cx="2195995" cy="15480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7B862-521F-B02F-5E0F-3CB488B3023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F26FDA7-4962-4020-7DA4-EF20E9C024B7}"/>
              </a:ext>
            </a:extLst>
          </p:cNvPr>
          <p:cNvSpPr/>
          <p:nvPr/>
        </p:nvSpPr>
        <p:spPr>
          <a:xfrm>
            <a:off x="359994" y="1019977"/>
            <a:ext cx="9972040" cy="1352375"/>
          </a:xfrm>
          <a:custGeom>
            <a:avLst/>
            <a:gdLst/>
            <a:ahLst/>
            <a:cxnLst/>
            <a:rect l="l" t="t" r="r" b="b"/>
            <a:pathLst>
              <a:path w="9972040" h="1440180">
                <a:moveTo>
                  <a:pt x="9972001" y="0"/>
                </a:moveTo>
                <a:lnTo>
                  <a:pt x="0" y="0"/>
                </a:lnTo>
                <a:lnTo>
                  <a:pt x="0" y="1440002"/>
                </a:lnTo>
                <a:lnTo>
                  <a:pt x="9972001" y="1440002"/>
                </a:lnTo>
                <a:lnTo>
                  <a:pt x="9972001" y="0"/>
                </a:lnTo>
                <a:close/>
              </a:path>
            </a:pathLst>
          </a:custGeom>
          <a:solidFill>
            <a:srgbClr val="FFF1D0"/>
          </a:solidFill>
        </p:spPr>
        <p:txBody>
          <a:bodyPr wrap="square" lIns="0" tIns="0" rIns="0" bIns="0" rtlCol="0"/>
          <a:lstStyle/>
          <a:p>
            <a:endParaRPr sz="1100">
              <a:latin typeface="メイリオ" panose="020B0604030504040204" pitchFamily="50" charset="-128"/>
              <a:ea typeface="メイリオ" panose="020B0604030504040204" pitchFamily="50" charset="-128"/>
            </a:endParaRPr>
          </a:p>
        </p:txBody>
      </p:sp>
      <p:grpSp>
        <p:nvGrpSpPr>
          <p:cNvPr id="3" name="object 3">
            <a:extLst>
              <a:ext uri="{FF2B5EF4-FFF2-40B4-BE49-F238E27FC236}">
                <a16:creationId xmlns:a16="http://schemas.microsoft.com/office/drawing/2014/main" id="{44E64B04-561A-A8C6-8D96-63F3E9080FDD}"/>
              </a:ext>
            </a:extLst>
          </p:cNvPr>
          <p:cNvGrpSpPr/>
          <p:nvPr/>
        </p:nvGrpSpPr>
        <p:grpSpPr>
          <a:xfrm>
            <a:off x="360004" y="360003"/>
            <a:ext cx="576580" cy="576580"/>
            <a:chOff x="360004" y="360003"/>
            <a:chExt cx="576580" cy="576580"/>
          </a:xfrm>
        </p:grpSpPr>
        <p:sp>
          <p:nvSpPr>
            <p:cNvPr id="4" name="object 4">
              <a:extLst>
                <a:ext uri="{FF2B5EF4-FFF2-40B4-BE49-F238E27FC236}">
                  <a16:creationId xmlns:a16="http://schemas.microsoft.com/office/drawing/2014/main" id="{CCFC2192-88BB-2755-3D30-E0B991511D3E}"/>
                </a:ext>
              </a:extLst>
            </p:cNvPr>
            <p:cNvSpPr/>
            <p:nvPr/>
          </p:nvSpPr>
          <p:spPr>
            <a:xfrm>
              <a:off x="360004" y="360003"/>
              <a:ext cx="576580" cy="576580"/>
            </a:xfrm>
            <a:custGeom>
              <a:avLst/>
              <a:gdLst/>
              <a:ahLst/>
              <a:cxnLst/>
              <a:rect l="l" t="t" r="r" b="b"/>
              <a:pathLst>
                <a:path w="576580" h="576580">
                  <a:moveTo>
                    <a:pt x="545998" y="0"/>
                  </a:moveTo>
                  <a:lnTo>
                    <a:pt x="29997" y="0"/>
                  </a:lnTo>
                  <a:lnTo>
                    <a:pt x="18350" y="2367"/>
                  </a:lnTo>
                  <a:lnTo>
                    <a:pt x="8812" y="8813"/>
                  </a:lnTo>
                  <a:lnTo>
                    <a:pt x="2367" y="18355"/>
                  </a:lnTo>
                  <a:lnTo>
                    <a:pt x="0" y="30010"/>
                  </a:lnTo>
                  <a:lnTo>
                    <a:pt x="0" y="545998"/>
                  </a:lnTo>
                  <a:lnTo>
                    <a:pt x="2367" y="557645"/>
                  </a:lnTo>
                  <a:lnTo>
                    <a:pt x="8812" y="567183"/>
                  </a:lnTo>
                  <a:lnTo>
                    <a:pt x="18350" y="573628"/>
                  </a:lnTo>
                  <a:lnTo>
                    <a:pt x="29997" y="575995"/>
                  </a:lnTo>
                  <a:lnTo>
                    <a:pt x="545998" y="575995"/>
                  </a:lnTo>
                  <a:lnTo>
                    <a:pt x="557645" y="573628"/>
                  </a:lnTo>
                  <a:lnTo>
                    <a:pt x="567183" y="567183"/>
                  </a:lnTo>
                  <a:lnTo>
                    <a:pt x="573628" y="557645"/>
                  </a:lnTo>
                  <a:lnTo>
                    <a:pt x="575995" y="545998"/>
                  </a:lnTo>
                  <a:lnTo>
                    <a:pt x="575995" y="30010"/>
                  </a:lnTo>
                  <a:lnTo>
                    <a:pt x="573628" y="18355"/>
                  </a:lnTo>
                  <a:lnTo>
                    <a:pt x="567183" y="8813"/>
                  </a:lnTo>
                  <a:lnTo>
                    <a:pt x="557645" y="2367"/>
                  </a:lnTo>
                  <a:lnTo>
                    <a:pt x="545998" y="0"/>
                  </a:lnTo>
                  <a:close/>
                </a:path>
              </a:pathLst>
            </a:custGeom>
            <a:solidFill>
              <a:srgbClr val="FFCB04"/>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pic>
          <p:nvPicPr>
            <p:cNvPr id="5" name="object 5">
              <a:extLst>
                <a:ext uri="{FF2B5EF4-FFF2-40B4-BE49-F238E27FC236}">
                  <a16:creationId xmlns:a16="http://schemas.microsoft.com/office/drawing/2014/main" id="{93890A43-83D6-C71A-C342-8BC2D896BD62}"/>
                </a:ext>
              </a:extLst>
            </p:cNvPr>
            <p:cNvPicPr/>
            <p:nvPr/>
          </p:nvPicPr>
          <p:blipFill>
            <a:blip r:embed="rId3" cstate="email">
              <a:extLst>
                <a:ext uri="{28A0092B-C50C-407E-A947-70E740481C1C}">
                  <a14:useLocalDpi xmlns:a14="http://schemas.microsoft.com/office/drawing/2010/main"/>
                </a:ext>
              </a:extLst>
            </a:blip>
            <a:stretch>
              <a:fillRect/>
            </a:stretch>
          </p:blipFill>
          <p:spPr>
            <a:xfrm>
              <a:off x="423358" y="543807"/>
              <a:ext cx="449184" cy="121015"/>
            </a:xfrm>
            <a:prstGeom prst="rect">
              <a:avLst/>
            </a:prstGeom>
          </p:spPr>
        </p:pic>
        <p:sp>
          <p:nvSpPr>
            <p:cNvPr id="6" name="object 6">
              <a:extLst>
                <a:ext uri="{FF2B5EF4-FFF2-40B4-BE49-F238E27FC236}">
                  <a16:creationId xmlns:a16="http://schemas.microsoft.com/office/drawing/2014/main" id="{90CC8086-1D90-34B1-A4E2-29AB7B928D17}"/>
                </a:ext>
              </a:extLst>
            </p:cNvPr>
            <p:cNvSpPr/>
            <p:nvPr/>
          </p:nvSpPr>
          <p:spPr>
            <a:xfrm>
              <a:off x="583730" y="704405"/>
              <a:ext cx="128905" cy="48260"/>
            </a:xfrm>
            <a:custGeom>
              <a:avLst/>
              <a:gdLst/>
              <a:ahLst/>
              <a:cxnLst/>
              <a:rect l="l" t="t" r="r" b="b"/>
              <a:pathLst>
                <a:path w="128904" h="48259">
                  <a:moveTo>
                    <a:pt x="37909" y="11531"/>
                  </a:moveTo>
                  <a:lnTo>
                    <a:pt x="37020" y="9220"/>
                  </a:lnTo>
                  <a:lnTo>
                    <a:pt x="36245" y="7162"/>
                  </a:lnTo>
                  <a:lnTo>
                    <a:pt x="32893" y="4292"/>
                  </a:lnTo>
                  <a:lnTo>
                    <a:pt x="29540" y="1485"/>
                  </a:lnTo>
                  <a:lnTo>
                    <a:pt x="26987" y="800"/>
                  </a:lnTo>
                  <a:lnTo>
                    <a:pt x="26987" y="14058"/>
                  </a:lnTo>
                  <a:lnTo>
                    <a:pt x="26987" y="19570"/>
                  </a:lnTo>
                  <a:lnTo>
                    <a:pt x="26352" y="21666"/>
                  </a:lnTo>
                  <a:lnTo>
                    <a:pt x="23787" y="24536"/>
                  </a:lnTo>
                  <a:lnTo>
                    <a:pt x="21374" y="25247"/>
                  </a:lnTo>
                  <a:lnTo>
                    <a:pt x="10655" y="25247"/>
                  </a:lnTo>
                  <a:lnTo>
                    <a:pt x="10655" y="9220"/>
                  </a:lnTo>
                  <a:lnTo>
                    <a:pt x="20243" y="9220"/>
                  </a:lnTo>
                  <a:lnTo>
                    <a:pt x="22821" y="9779"/>
                  </a:lnTo>
                  <a:lnTo>
                    <a:pt x="26136" y="12115"/>
                  </a:lnTo>
                  <a:lnTo>
                    <a:pt x="26987" y="14058"/>
                  </a:lnTo>
                  <a:lnTo>
                    <a:pt x="26987" y="800"/>
                  </a:lnTo>
                  <a:lnTo>
                    <a:pt x="24193" y="25"/>
                  </a:lnTo>
                  <a:lnTo>
                    <a:pt x="0" y="25"/>
                  </a:lnTo>
                  <a:lnTo>
                    <a:pt x="0" y="47802"/>
                  </a:lnTo>
                  <a:lnTo>
                    <a:pt x="10655" y="47802"/>
                  </a:lnTo>
                  <a:lnTo>
                    <a:pt x="10655" y="34493"/>
                  </a:lnTo>
                  <a:lnTo>
                    <a:pt x="24066" y="34493"/>
                  </a:lnTo>
                  <a:lnTo>
                    <a:pt x="29311" y="33096"/>
                  </a:lnTo>
                  <a:lnTo>
                    <a:pt x="36195" y="27647"/>
                  </a:lnTo>
                  <a:lnTo>
                    <a:pt x="37134" y="25247"/>
                  </a:lnTo>
                  <a:lnTo>
                    <a:pt x="37909" y="23317"/>
                  </a:lnTo>
                  <a:lnTo>
                    <a:pt x="37909" y="11531"/>
                  </a:lnTo>
                  <a:close/>
                </a:path>
                <a:path w="128904" h="48259">
                  <a:moveTo>
                    <a:pt x="87198" y="47764"/>
                  </a:moveTo>
                  <a:lnTo>
                    <a:pt x="83616" y="38887"/>
                  </a:lnTo>
                  <a:lnTo>
                    <a:pt x="79895" y="29654"/>
                  </a:lnTo>
                  <a:lnTo>
                    <a:pt x="73482" y="13728"/>
                  </a:lnTo>
                  <a:lnTo>
                    <a:pt x="69240" y="3187"/>
                  </a:lnTo>
                  <a:lnTo>
                    <a:pt x="69240" y="29654"/>
                  </a:lnTo>
                  <a:lnTo>
                    <a:pt x="57137" y="29654"/>
                  </a:lnTo>
                  <a:lnTo>
                    <a:pt x="63195" y="13728"/>
                  </a:lnTo>
                  <a:lnTo>
                    <a:pt x="69240" y="29654"/>
                  </a:lnTo>
                  <a:lnTo>
                    <a:pt x="69240" y="3187"/>
                  </a:lnTo>
                  <a:lnTo>
                    <a:pt x="67970" y="25"/>
                  </a:lnTo>
                  <a:lnTo>
                    <a:pt x="58369" y="25"/>
                  </a:lnTo>
                  <a:lnTo>
                    <a:pt x="39166" y="47764"/>
                  </a:lnTo>
                  <a:lnTo>
                    <a:pt x="50253" y="47764"/>
                  </a:lnTo>
                  <a:lnTo>
                    <a:pt x="53619" y="38887"/>
                  </a:lnTo>
                  <a:lnTo>
                    <a:pt x="72745" y="38887"/>
                  </a:lnTo>
                  <a:lnTo>
                    <a:pt x="76111" y="47764"/>
                  </a:lnTo>
                  <a:lnTo>
                    <a:pt x="87198" y="47764"/>
                  </a:lnTo>
                  <a:close/>
                </a:path>
                <a:path w="128904" h="48259">
                  <a:moveTo>
                    <a:pt x="128536" y="12"/>
                  </a:moveTo>
                  <a:lnTo>
                    <a:pt x="117005" y="12"/>
                  </a:lnTo>
                  <a:lnTo>
                    <a:pt x="106705" y="17741"/>
                  </a:lnTo>
                  <a:lnTo>
                    <a:pt x="96405" y="12"/>
                  </a:lnTo>
                  <a:lnTo>
                    <a:pt x="84874" y="0"/>
                  </a:lnTo>
                  <a:lnTo>
                    <a:pt x="101384" y="28867"/>
                  </a:lnTo>
                  <a:lnTo>
                    <a:pt x="101384" y="47688"/>
                  </a:lnTo>
                  <a:lnTo>
                    <a:pt x="112026" y="47688"/>
                  </a:lnTo>
                  <a:lnTo>
                    <a:pt x="112026" y="28867"/>
                  </a:lnTo>
                  <a:lnTo>
                    <a:pt x="128536" y="12"/>
                  </a:lnTo>
                  <a:close/>
                </a:path>
              </a:pathLst>
            </a:custGeom>
            <a:solidFill>
              <a:srgbClr val="231F20"/>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grpSp>
      <p:sp>
        <p:nvSpPr>
          <p:cNvPr id="7" name="object 7">
            <a:extLst>
              <a:ext uri="{FF2B5EF4-FFF2-40B4-BE49-F238E27FC236}">
                <a16:creationId xmlns:a16="http://schemas.microsoft.com/office/drawing/2014/main" id="{13BAB811-0579-08C4-842A-049334F635FB}"/>
              </a:ext>
            </a:extLst>
          </p:cNvPr>
          <p:cNvSpPr txBox="1">
            <a:spLocks noGrp="1"/>
          </p:cNvSpPr>
          <p:nvPr>
            <p:ph type="title"/>
          </p:nvPr>
        </p:nvSpPr>
        <p:spPr>
          <a:xfrm>
            <a:off x="1153690" y="415642"/>
            <a:ext cx="3814445" cy="382156"/>
          </a:xfrm>
          <a:prstGeom prst="rect">
            <a:avLst/>
          </a:prstGeom>
        </p:spPr>
        <p:txBody>
          <a:bodyPr vert="horz" wrap="square" lIns="0" tIns="12700" rIns="0" bIns="0" rtlCol="0">
            <a:spAutoFit/>
          </a:bodyPr>
          <a:lstStyle/>
          <a:p>
            <a:pPr marL="12700">
              <a:lnSpc>
                <a:spcPct val="100000"/>
              </a:lnSpc>
              <a:spcBef>
                <a:spcPts val="100"/>
              </a:spcBef>
            </a:pPr>
            <a:r>
              <a:rPr sz="2400" spc="360" dirty="0">
                <a:latin typeface="メイリオ" panose="020B0604030504040204" pitchFamily="50" charset="-128"/>
                <a:ea typeface="メイリオ" panose="020B0604030504040204" pitchFamily="50" charset="-128"/>
              </a:rPr>
              <a:t>お客様の</a:t>
            </a:r>
            <a:r>
              <a:rPr sz="2400" spc="-1215" dirty="0">
                <a:latin typeface="メイリオ" panose="020B0604030504040204" pitchFamily="50" charset="-128"/>
                <a:ea typeface="メイリオ" panose="020B0604030504040204" pitchFamily="50" charset="-128"/>
              </a:rPr>
              <a:t>声</a:t>
            </a:r>
            <a:r>
              <a:rPr sz="2400" spc="135" dirty="0">
                <a:latin typeface="メイリオ" panose="020B0604030504040204" pitchFamily="50" charset="-128"/>
                <a:ea typeface="メイリオ" panose="020B0604030504040204" pitchFamily="50" charset="-128"/>
              </a:rPr>
              <a:t>（事例紹介）</a:t>
            </a:r>
          </a:p>
        </p:txBody>
      </p:sp>
      <p:sp>
        <p:nvSpPr>
          <p:cNvPr id="8" name="object 8">
            <a:extLst>
              <a:ext uri="{FF2B5EF4-FFF2-40B4-BE49-F238E27FC236}">
                <a16:creationId xmlns:a16="http://schemas.microsoft.com/office/drawing/2014/main" id="{E83BC23F-74F9-6C25-F343-AC9FC6102286}"/>
              </a:ext>
            </a:extLst>
          </p:cNvPr>
          <p:cNvSpPr/>
          <p:nvPr/>
        </p:nvSpPr>
        <p:spPr>
          <a:xfrm>
            <a:off x="-51" y="7423907"/>
            <a:ext cx="10692130" cy="144145"/>
          </a:xfrm>
          <a:custGeom>
            <a:avLst/>
            <a:gdLst/>
            <a:ahLst/>
            <a:cxnLst/>
            <a:rect l="l" t="t" r="r" b="b"/>
            <a:pathLst>
              <a:path w="10692130" h="144145">
                <a:moveTo>
                  <a:pt x="10692003" y="0"/>
                </a:moveTo>
                <a:lnTo>
                  <a:pt x="0" y="0"/>
                </a:lnTo>
                <a:lnTo>
                  <a:pt x="0" y="144005"/>
                </a:lnTo>
                <a:lnTo>
                  <a:pt x="10692003" y="144005"/>
                </a:lnTo>
                <a:lnTo>
                  <a:pt x="10692003" y="0"/>
                </a:lnTo>
                <a:close/>
              </a:path>
            </a:pathLst>
          </a:custGeom>
          <a:solidFill>
            <a:srgbClr val="FFCB04"/>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sp>
        <p:nvSpPr>
          <p:cNvPr id="9" name="object 9">
            <a:extLst>
              <a:ext uri="{FF2B5EF4-FFF2-40B4-BE49-F238E27FC236}">
                <a16:creationId xmlns:a16="http://schemas.microsoft.com/office/drawing/2014/main" id="{9D185A29-55E3-7086-8EA2-12A6FBEF5890}"/>
              </a:ext>
            </a:extLst>
          </p:cNvPr>
          <p:cNvSpPr txBox="1"/>
          <p:nvPr/>
        </p:nvSpPr>
        <p:spPr>
          <a:xfrm>
            <a:off x="258581" y="2978937"/>
            <a:ext cx="3418690" cy="4574586"/>
          </a:xfrm>
          <a:prstGeom prst="rect">
            <a:avLst/>
          </a:prstGeom>
        </p:spPr>
        <p:txBody>
          <a:bodyPr vert="horz" wrap="square" lIns="0" tIns="12700" rIns="0" bIns="0" rtlCol="0">
            <a:spAutoFit/>
          </a:bodyPr>
          <a:lstStyle/>
          <a:p>
            <a:pPr marL="16510" marR="17780">
              <a:lnSpc>
                <a:spcPct val="130000"/>
              </a:lnSpc>
              <a:spcBef>
                <a:spcPts val="100"/>
              </a:spcBef>
            </a:pPr>
            <a:r>
              <a:rPr lang="ja-JP" altLang="en-US" sz="800" b="1" i="0">
                <a:effectLst/>
                <a:latin typeface="メイリオ" panose="020B0604030504040204" pitchFamily="34" charset="-128"/>
                <a:ea typeface="メイリオ" panose="020B0604030504040204" pitchFamily="34" charset="-128"/>
              </a:rPr>
              <a:t>当大和高校では、槐</a:t>
            </a:r>
            <a:r>
              <a:rPr lang="en-US" altLang="ja-JP" sz="800" b="1" i="0" dirty="0">
                <a:effectLst/>
                <a:latin typeface="メイリオ" panose="020B0604030504040204" pitchFamily="34" charset="-128"/>
                <a:ea typeface="メイリオ" panose="020B0604030504040204" pitchFamily="34" charset="-128"/>
              </a:rPr>
              <a:t>(</a:t>
            </a:r>
            <a:r>
              <a:rPr lang="ja-JP" altLang="en-US" sz="800" b="1" i="0">
                <a:effectLst/>
                <a:latin typeface="メイリオ" panose="020B0604030504040204" pitchFamily="34" charset="-128"/>
                <a:ea typeface="メイリオ" panose="020B0604030504040204" pitchFamily="34" charset="-128"/>
              </a:rPr>
              <a:t>えんじゅ</a:t>
            </a:r>
            <a:r>
              <a:rPr lang="en-US" altLang="ja-JP" sz="800" b="1" i="0" dirty="0">
                <a:effectLst/>
                <a:latin typeface="メイリオ" panose="020B0604030504040204" pitchFamily="34" charset="-128"/>
                <a:ea typeface="メイリオ" panose="020B0604030504040204" pitchFamily="34" charset="-128"/>
              </a:rPr>
              <a:t>)</a:t>
            </a:r>
            <a:r>
              <a:rPr lang="ja-JP" altLang="en-US" sz="800" b="1" i="0">
                <a:effectLst/>
                <a:latin typeface="メイリオ" panose="020B0604030504040204" pitchFamily="34" charset="-128"/>
                <a:ea typeface="メイリオ" panose="020B0604030504040204" pitchFamily="34" charset="-128"/>
              </a:rPr>
              <a:t>祭という文化祭を毎年開催しています。</a:t>
            </a:r>
            <a:br>
              <a:rPr lang="ja-JP" altLang="en-US" sz="800" b="1"/>
            </a:br>
            <a:r>
              <a:rPr lang="ja-JP" altLang="en-US" sz="800" b="1" i="0">
                <a:effectLst/>
                <a:latin typeface="メイリオ" panose="020B0604030504040204" pitchFamily="34" charset="-128"/>
                <a:ea typeface="メイリオ" panose="020B0604030504040204" pitchFamily="34" charset="-128"/>
              </a:rPr>
              <a:t>これまでの文化祭では金券を現金で購入いただき、その金券を文化祭内で使っていただく運用としていました。</a:t>
            </a:r>
            <a:br>
              <a:rPr lang="ja-JP" altLang="en-US" sz="800" b="1"/>
            </a:br>
            <a:r>
              <a:rPr lang="ja-JP" altLang="en-US" sz="800" b="1" i="0">
                <a:effectLst/>
                <a:latin typeface="メイリオ" panose="020B0604030504040204" pitchFamily="34" charset="-128"/>
                <a:ea typeface="メイリオ" panose="020B0604030504040204" pitchFamily="34" charset="-128"/>
              </a:rPr>
              <a:t>この金券作成・運用は</a:t>
            </a:r>
            <a:br>
              <a:rPr lang="ja-JP" altLang="en-US" sz="800" b="1"/>
            </a:br>
            <a:r>
              <a:rPr lang="ja-JP" altLang="en-US" sz="800" b="1" i="0">
                <a:effectLst/>
                <a:latin typeface="メイリオ" panose="020B0604030504040204" pitchFamily="34" charset="-128"/>
                <a:ea typeface="メイリオ" panose="020B0604030504040204" pitchFamily="34" charset="-128"/>
              </a:rPr>
              <a:t>・業者に作成をお願いするとお金がかかる</a:t>
            </a:r>
            <a:br>
              <a:rPr lang="ja-JP" altLang="en-US" sz="800" b="1"/>
            </a:br>
            <a:r>
              <a:rPr lang="ja-JP" altLang="en-US" sz="800" b="1" i="0">
                <a:effectLst/>
                <a:latin typeface="メイリオ" panose="020B0604030504040204" pitchFamily="34" charset="-128"/>
                <a:ea typeface="メイリオ" panose="020B0604030504040204" pitchFamily="34" charset="-128"/>
              </a:rPr>
              <a:t>・自前で用意するためには金券を印刷して切るなどの作業が発生</a:t>
            </a:r>
            <a:br>
              <a:rPr lang="ja-JP" altLang="en-US" sz="800" b="1"/>
            </a:br>
            <a:r>
              <a:rPr lang="ja-JP" altLang="en-US" sz="800" b="1" i="0">
                <a:effectLst/>
                <a:latin typeface="メイリオ" panose="020B0604030504040204" pitchFamily="34" charset="-128"/>
                <a:ea typeface="メイリオ" panose="020B0604030504040204" pitchFamily="34" charset="-128"/>
              </a:rPr>
              <a:t>といった「金銭面」「作業面」で負担がかかるものとなっていました。</a:t>
            </a:r>
            <a:br>
              <a:rPr lang="ja-JP" altLang="en-US" sz="800" b="1"/>
            </a:br>
            <a:br>
              <a:rPr lang="ja-JP" altLang="en-US" sz="800" b="1"/>
            </a:br>
            <a:r>
              <a:rPr lang="ja-JP" altLang="en-US" sz="800" b="1" i="0">
                <a:effectLst/>
                <a:latin typeface="メイリオ" panose="020B0604030504040204" pitchFamily="34" charset="-128"/>
                <a:ea typeface="メイリオ" panose="020B0604030504040204" pitchFamily="34" charset="-128"/>
              </a:rPr>
              <a:t>自前で金券を用意していましたが、実行委員の生徒達はひたすら切る作業を行い準備し、当日は来校者に対して金券を売る対応や、来校者の金券が余ったら払い戻しをする対応をしていました。</a:t>
            </a:r>
            <a:endParaRPr lang="en-US" altLang="ja-JP" sz="800" b="1" dirty="0">
              <a:latin typeface="メイリオ" panose="020B0604030504040204" pitchFamily="34" charset="-128"/>
              <a:ea typeface="メイリオ" panose="020B0604030504040204" pitchFamily="34" charset="-128"/>
            </a:endParaRPr>
          </a:p>
          <a:p>
            <a:pPr marL="16510" marR="17780">
              <a:lnSpc>
                <a:spcPct val="130000"/>
              </a:lnSpc>
              <a:spcBef>
                <a:spcPts val="100"/>
              </a:spcBef>
            </a:pPr>
            <a:r>
              <a:rPr lang="ja-JP" altLang="en-US" sz="800" b="1">
                <a:latin typeface="メイリオ" panose="020B0604030504040204" pitchFamily="50" charset="-128"/>
                <a:ea typeface="メイリオ" panose="020B0604030504040204" pitchFamily="50" charset="-128"/>
                <a:cs typeface="Microsoft YaHei UI"/>
              </a:rPr>
              <a:t>また、本校の生徒に対しても買い物したい生徒に金券販売し、余った場合は次の日返金を行なっていました。</a:t>
            </a:r>
            <a:br>
              <a:rPr lang="ja-JP" altLang="en-US" sz="800" b="1">
                <a:latin typeface="メイリオ" panose="020B0604030504040204" pitchFamily="50" charset="-128"/>
                <a:ea typeface="メイリオ" panose="020B0604030504040204" pitchFamily="50" charset="-128"/>
                <a:cs typeface="Microsoft YaHei UI"/>
              </a:rPr>
            </a:br>
            <a:r>
              <a:rPr lang="ja-JP" altLang="en-US" sz="800" b="1">
                <a:latin typeface="メイリオ" panose="020B0604030504040204" pitchFamily="50" charset="-128"/>
                <a:ea typeface="メイリオ" panose="020B0604030504040204" pitchFamily="50" charset="-128"/>
                <a:cs typeface="Microsoft YaHei UI"/>
              </a:rPr>
              <a:t>お金の集計作業も発生するので、中には収支が合わないといったことが起こり、金券の業務はとても煩雑なものでした。</a:t>
            </a:r>
            <a:endParaRPr lang="en-US" altLang="ja-JP" sz="800" b="1" i="0" dirty="0">
              <a:effectLst/>
              <a:latin typeface="メイリオ" panose="020B0604030504040204" pitchFamily="50" charset="-128"/>
              <a:ea typeface="メイリオ" panose="020B0604030504040204" pitchFamily="50" charset="-128"/>
            </a:endParaRPr>
          </a:p>
          <a:p>
            <a:pPr marL="16510" marR="17780">
              <a:lnSpc>
                <a:spcPct val="130000"/>
              </a:lnSpc>
              <a:spcBef>
                <a:spcPts val="100"/>
              </a:spcBef>
            </a:pPr>
            <a:r>
              <a:rPr lang="ja-JP" altLang="en-US" sz="800" b="1" i="0">
                <a:effectLst/>
                <a:latin typeface="メイリオ" panose="020B0604030504040204" pitchFamily="34" charset="-128"/>
                <a:ea typeface="メイリオ" panose="020B0604030504040204" pitchFamily="34" charset="-128"/>
              </a:rPr>
              <a:t>過去、金券ではなくまずは現金でやりとりをしたらどうかという話になり、運用をしたことがありますが、現金運用も「お金が合わない」「大量のお金を屋台に置いていく」など保管の問題、盗難の心配など、管理・運用面での問題点が多々あり、悩まされてきました。</a:t>
            </a:r>
            <a:endParaRPr lang="en-US" altLang="ja-JP" sz="800" b="1" i="0" dirty="0">
              <a:effectLst/>
              <a:latin typeface="メイリオ" panose="020B0604030504040204" pitchFamily="34" charset="-128"/>
              <a:ea typeface="メイリオ" panose="020B0604030504040204" pitchFamily="34" charset="-128"/>
            </a:endParaRPr>
          </a:p>
          <a:p>
            <a:pPr marL="16510" marR="17780">
              <a:lnSpc>
                <a:spcPct val="130000"/>
              </a:lnSpc>
              <a:spcBef>
                <a:spcPts val="100"/>
              </a:spcBef>
            </a:pPr>
            <a:endParaRPr lang="en-US" altLang="ja-JP" sz="800" b="1" i="0" dirty="0">
              <a:effectLst/>
              <a:latin typeface="メイリオ" panose="020B0604030504040204" pitchFamily="34" charset="-128"/>
              <a:ea typeface="メイリオ" panose="020B0604030504040204" pitchFamily="34" charset="-128"/>
            </a:endParaRPr>
          </a:p>
          <a:p>
            <a:pPr marL="16510" marR="17780">
              <a:lnSpc>
                <a:spcPct val="130000"/>
              </a:lnSpc>
              <a:spcBef>
                <a:spcPts val="100"/>
              </a:spcBef>
            </a:pPr>
            <a:r>
              <a:rPr lang="ja-JP" altLang="en-US" sz="800" b="1">
                <a:latin typeface="メイリオ" panose="020B0604030504040204" pitchFamily="50" charset="-128"/>
                <a:ea typeface="メイリオ" panose="020B0604030504040204" pitchFamily="50" charset="-128"/>
                <a:cs typeface="Microsoft YaHei UI"/>
              </a:rPr>
              <a:t>生徒さん：</a:t>
            </a:r>
            <a:r>
              <a:rPr lang="ja-JP" altLang="en-US" sz="800" b="1">
                <a:latin typeface="MS Mincho" panose="02020609040205080304" pitchFamily="49" charset="-128"/>
                <a:ea typeface="MS Mincho" panose="02020609040205080304" pitchFamily="49" charset="-128"/>
                <a:cs typeface="Microsoft YaHei UI"/>
              </a:rPr>
              <a:t>キャッシュレス対応前の文化祭は、金券を切る作業を何週間か前から始めたのですが、当日足りなくなって、金券を売る仕事の合間にシフト外で金券を作る作業もしていたので、文化祭を楽しむ時間が全然ありませんでした。</a:t>
            </a:r>
            <a:endParaRPr lang="en-US" altLang="ja-JP" sz="800" b="1" dirty="0">
              <a:latin typeface="MS Mincho" panose="02020609040205080304" pitchFamily="49" charset="-128"/>
              <a:ea typeface="MS Mincho" panose="02020609040205080304" pitchFamily="49" charset="-128"/>
              <a:cs typeface="Microsoft YaHei UI"/>
            </a:endParaRPr>
          </a:p>
          <a:p>
            <a:pPr marL="16510" marR="17780">
              <a:lnSpc>
                <a:spcPct val="130000"/>
              </a:lnSpc>
              <a:spcBef>
                <a:spcPts val="100"/>
              </a:spcBef>
            </a:pPr>
            <a:endParaRPr lang="en-US" altLang="ja-JP" sz="800" b="1" i="0" dirty="0">
              <a:effectLst/>
              <a:latin typeface="メイリオ" panose="020B0604030504040204" pitchFamily="34" charset="-128"/>
              <a:ea typeface="メイリオ" panose="020B0604030504040204" pitchFamily="34" charset="-128"/>
            </a:endParaRPr>
          </a:p>
          <a:p>
            <a:pPr marL="16510" marR="17780">
              <a:lnSpc>
                <a:spcPct val="130000"/>
              </a:lnSpc>
              <a:spcBef>
                <a:spcPts val="100"/>
              </a:spcBef>
            </a:pPr>
            <a:r>
              <a:rPr lang="ja-JP" altLang="en-US" sz="800" b="1">
                <a:latin typeface="メイリオ" panose="020B0604030504040204" pitchFamily="50" charset="-128"/>
                <a:ea typeface="メイリオ" panose="020B0604030504040204" pitchFamily="50" charset="-128"/>
                <a:cs typeface="Microsoft YaHei UI"/>
              </a:rPr>
              <a:t>キャッシュレスだったら、そういった問題を解決できるのではないかと色々検索した結果、タイムズペイを見つけるに至りました。</a:t>
            </a:r>
          </a:p>
        </p:txBody>
      </p:sp>
      <p:sp>
        <p:nvSpPr>
          <p:cNvPr id="10" name="object 10">
            <a:extLst>
              <a:ext uri="{FF2B5EF4-FFF2-40B4-BE49-F238E27FC236}">
                <a16:creationId xmlns:a16="http://schemas.microsoft.com/office/drawing/2014/main" id="{B6DAF5E7-9FCD-E953-1E2A-7390D75A2CFA}"/>
              </a:ext>
            </a:extLst>
          </p:cNvPr>
          <p:cNvSpPr txBox="1"/>
          <p:nvPr/>
        </p:nvSpPr>
        <p:spPr>
          <a:xfrm>
            <a:off x="377404" y="2570890"/>
            <a:ext cx="3103331" cy="351378"/>
          </a:xfrm>
          <a:prstGeom prst="rect">
            <a:avLst/>
          </a:prstGeom>
        </p:spPr>
        <p:txBody>
          <a:bodyPr vert="horz" wrap="square" lIns="0" tIns="12700" rIns="0" bIns="0" rtlCol="0">
            <a:spAutoFit/>
          </a:bodyPr>
          <a:lstStyle/>
          <a:p>
            <a:pPr algn="l">
              <a:spcAft>
                <a:spcPts val="900"/>
              </a:spcAft>
            </a:pPr>
            <a:r>
              <a:rPr lang="ja-JP" altLang="en-US" sz="1100" b="1" i="0">
                <a:solidFill>
                  <a:srgbClr val="333333"/>
                </a:solidFill>
                <a:effectLst/>
                <a:latin typeface="メイリオ" panose="020B0604030504040204" pitchFamily="34" charset="-128"/>
                <a:ea typeface="メイリオ" panose="020B0604030504040204" pitchFamily="34" charset="-128"/>
              </a:rPr>
              <a:t>金券管理の負担が重く</a:t>
            </a:r>
            <a:br>
              <a:rPr lang="ja-JP" altLang="en-US" sz="1100" b="1" i="0">
                <a:solidFill>
                  <a:srgbClr val="333333"/>
                </a:solidFill>
                <a:effectLst/>
                <a:latin typeface="メイリオ" panose="020B0604030504040204" pitchFamily="34" charset="-128"/>
                <a:ea typeface="メイリオ" panose="020B0604030504040204" pitchFamily="34" charset="-128"/>
              </a:rPr>
            </a:br>
            <a:r>
              <a:rPr lang="ja-JP" altLang="en-US" sz="1100" b="1" i="0">
                <a:solidFill>
                  <a:srgbClr val="333333"/>
                </a:solidFill>
                <a:effectLst/>
                <a:latin typeface="メイリオ" panose="020B0604030504040204" pitchFamily="34" charset="-128"/>
                <a:ea typeface="メイリオ" panose="020B0604030504040204" pitchFamily="34" charset="-128"/>
              </a:rPr>
              <a:t>当日も対応に追われ、文化祭を楽しめない状況に</a:t>
            </a:r>
          </a:p>
        </p:txBody>
      </p:sp>
      <p:sp>
        <p:nvSpPr>
          <p:cNvPr id="11" name="object 11">
            <a:extLst>
              <a:ext uri="{FF2B5EF4-FFF2-40B4-BE49-F238E27FC236}">
                <a16:creationId xmlns:a16="http://schemas.microsoft.com/office/drawing/2014/main" id="{B7BECB02-39AE-1021-2C12-46028A55CE80}"/>
              </a:ext>
            </a:extLst>
          </p:cNvPr>
          <p:cNvSpPr txBox="1"/>
          <p:nvPr/>
        </p:nvSpPr>
        <p:spPr>
          <a:xfrm>
            <a:off x="3750345" y="3101411"/>
            <a:ext cx="3454013" cy="2224968"/>
          </a:xfrm>
          <a:prstGeom prst="rect">
            <a:avLst/>
          </a:prstGeom>
        </p:spPr>
        <p:txBody>
          <a:bodyPr vert="horz" wrap="square" lIns="0" tIns="12065" rIns="0" bIns="0" rtlCol="0">
            <a:spAutoFit/>
          </a:bodyPr>
          <a:lstStyle/>
          <a:p>
            <a:pPr marL="12700" marR="6350" indent="8255">
              <a:lnSpc>
                <a:spcPct val="138800"/>
              </a:lnSpc>
              <a:spcBef>
                <a:spcPts val="95"/>
              </a:spcBef>
            </a:pPr>
            <a:r>
              <a:rPr lang="ja-JP" altLang="en-US" sz="800" b="1">
                <a:latin typeface="メイリオ" panose="020B0604030504040204" pitchFamily="50" charset="-128"/>
                <a:ea typeface="メイリオ" panose="020B0604030504040204" pitchFamily="50" charset="-128"/>
                <a:cs typeface="Microsoft YaHei UI"/>
              </a:rPr>
              <a:t>初めてキャッシュレスを入れることの不安感もあったのですが、事前のレクチャーをとても丁寧にしてもらえて理解できましたし、生徒も難しいというリアクションはなく、端末・アプリ自体もシンプルで直感的に操作ができるので、文化祭当日は使い方に対する大きな質問もありませんでした。</a:t>
            </a:r>
            <a:br>
              <a:rPr lang="ja-JP" altLang="en-US" sz="800" b="1">
                <a:latin typeface="メイリオ" panose="020B0604030504040204" pitchFamily="50" charset="-128"/>
                <a:ea typeface="メイリオ" panose="020B0604030504040204" pitchFamily="50" charset="-128"/>
                <a:cs typeface="Microsoft YaHei UI"/>
              </a:rPr>
            </a:br>
            <a:r>
              <a:rPr lang="ja-JP" altLang="en-US" sz="800" b="1">
                <a:latin typeface="メイリオ" panose="020B0604030504040204" pitchFamily="50" charset="-128"/>
                <a:ea typeface="メイリオ" panose="020B0604030504040204" pitchFamily="50" charset="-128"/>
                <a:cs typeface="Microsoft YaHei UI"/>
              </a:rPr>
              <a:t>電波の状況も確認してもらえて、不安要素も事前確認いただけました。</a:t>
            </a:r>
            <a:br>
              <a:rPr lang="ja-JP" altLang="en-US" sz="800" b="1">
                <a:latin typeface="メイリオ" panose="020B0604030504040204" pitchFamily="50" charset="-128"/>
                <a:ea typeface="メイリオ" panose="020B0604030504040204" pitchFamily="50" charset="-128"/>
                <a:cs typeface="Microsoft YaHei UI"/>
              </a:rPr>
            </a:br>
            <a:r>
              <a:rPr lang="ja-JP" altLang="en-US" sz="800" b="1">
                <a:latin typeface="メイリオ" panose="020B0604030504040204" pitchFamily="50" charset="-128"/>
                <a:ea typeface="メイリオ" panose="020B0604030504040204" pitchFamily="50" charset="-128"/>
                <a:cs typeface="Microsoft YaHei UI"/>
              </a:rPr>
              <a:t>当日もタイムズペイのスタッフの方が動き回って、細かく確認してもらい、一部電波が悪い場所があった際にも柔軟に対応いただけて、とても安心できました。</a:t>
            </a:r>
            <a:br>
              <a:rPr lang="ja-JP" altLang="en-US" sz="800" b="1">
                <a:latin typeface="メイリオ" panose="020B0604030504040204" pitchFamily="50" charset="-128"/>
                <a:ea typeface="メイリオ" panose="020B0604030504040204" pitchFamily="50" charset="-128"/>
                <a:cs typeface="Microsoft YaHei UI"/>
              </a:rPr>
            </a:br>
            <a:r>
              <a:rPr lang="ja-JP" altLang="en-US" sz="800" b="1">
                <a:latin typeface="メイリオ" panose="020B0604030504040204" pitchFamily="50" charset="-128"/>
                <a:ea typeface="メイリオ" panose="020B0604030504040204" pitchFamily="50" charset="-128"/>
                <a:cs typeface="Microsoft YaHei UI"/>
              </a:rPr>
              <a:t>今回、初めての試みでもあったので、キャッシュレス導入の条件としてサポート体制がしっかりしている点を重視し探していました。</a:t>
            </a:r>
            <a:br>
              <a:rPr lang="ja-JP" altLang="en-US" sz="800" b="1">
                <a:latin typeface="メイリオ" panose="020B0604030504040204" pitchFamily="50" charset="-128"/>
                <a:ea typeface="メイリオ" panose="020B0604030504040204" pitchFamily="50" charset="-128"/>
                <a:cs typeface="Microsoft YaHei UI"/>
              </a:rPr>
            </a:br>
            <a:r>
              <a:rPr lang="ja-JP" altLang="en-US" sz="800" b="1">
                <a:latin typeface="メイリオ" panose="020B0604030504040204" pitchFamily="50" charset="-128"/>
                <a:ea typeface="メイリオ" panose="020B0604030504040204" pitchFamily="50" charset="-128"/>
                <a:cs typeface="Microsoft YaHei UI"/>
              </a:rPr>
              <a:t>色々探す中で、端末だけ貸し出すというところが散見されたため心配でしたが、まさに条件が合致、実際に手厚いサポートでしたので安心して文化祭を運営することができました。</a:t>
            </a:r>
            <a:endParaRPr sz="800" dirty="0">
              <a:latin typeface="メイリオ" panose="020B0604030504040204" pitchFamily="50" charset="-128"/>
              <a:ea typeface="メイリオ" panose="020B0604030504040204" pitchFamily="50" charset="-128"/>
              <a:cs typeface="Microsoft YaHei UI"/>
            </a:endParaRPr>
          </a:p>
        </p:txBody>
      </p:sp>
      <p:sp>
        <p:nvSpPr>
          <p:cNvPr id="12" name="object 12">
            <a:extLst>
              <a:ext uri="{FF2B5EF4-FFF2-40B4-BE49-F238E27FC236}">
                <a16:creationId xmlns:a16="http://schemas.microsoft.com/office/drawing/2014/main" id="{8811FCF3-A3B3-91BA-9806-15C66BD8EA20}"/>
              </a:ext>
            </a:extLst>
          </p:cNvPr>
          <p:cNvSpPr txBox="1"/>
          <p:nvPr/>
        </p:nvSpPr>
        <p:spPr>
          <a:xfrm>
            <a:off x="3886721" y="2570890"/>
            <a:ext cx="3050835" cy="520655"/>
          </a:xfrm>
          <a:prstGeom prst="rect">
            <a:avLst/>
          </a:prstGeom>
        </p:spPr>
        <p:txBody>
          <a:bodyPr vert="horz" wrap="square" lIns="0" tIns="12700" rIns="0" bIns="0" rtlCol="0">
            <a:spAutoFit/>
          </a:bodyPr>
          <a:lstStyle/>
          <a:p>
            <a:pPr algn="l">
              <a:spcAft>
                <a:spcPts val="900"/>
              </a:spcAft>
            </a:pPr>
            <a:r>
              <a:rPr lang="ja-JP" altLang="en-US" sz="1100" b="1" i="0">
                <a:solidFill>
                  <a:srgbClr val="333333"/>
                </a:solidFill>
                <a:effectLst/>
                <a:latin typeface="メイリオ" panose="020B0604030504040204" pitchFamily="34" charset="-128"/>
                <a:ea typeface="メイリオ" panose="020B0604030504040204" pitchFamily="34" charset="-128"/>
              </a:rPr>
              <a:t>最も重視した点はサポート体制</a:t>
            </a:r>
            <a:br>
              <a:rPr lang="ja-JP" altLang="en-US" sz="1100" b="1" i="0">
                <a:solidFill>
                  <a:srgbClr val="333333"/>
                </a:solidFill>
                <a:effectLst/>
                <a:latin typeface="メイリオ" panose="020B0604030504040204" pitchFamily="34" charset="-128"/>
                <a:ea typeface="メイリオ" panose="020B0604030504040204" pitchFamily="34" charset="-128"/>
              </a:rPr>
            </a:br>
            <a:r>
              <a:rPr lang="ja-JP" altLang="en-US" sz="1100" b="1" i="0">
                <a:solidFill>
                  <a:srgbClr val="333333"/>
                </a:solidFill>
                <a:effectLst/>
                <a:latin typeface="メイリオ" panose="020B0604030504040204" pitchFamily="34" charset="-128"/>
                <a:ea typeface="メイリオ" panose="020B0604030504040204" pitchFamily="34" charset="-128"/>
              </a:rPr>
              <a:t>手厚いサポートで、安心して文化祭を運営できました</a:t>
            </a:r>
          </a:p>
        </p:txBody>
      </p:sp>
      <p:sp>
        <p:nvSpPr>
          <p:cNvPr id="14" name="object 14">
            <a:extLst>
              <a:ext uri="{FF2B5EF4-FFF2-40B4-BE49-F238E27FC236}">
                <a16:creationId xmlns:a16="http://schemas.microsoft.com/office/drawing/2014/main" id="{D6554E4A-2F36-780E-6CF1-A7767C661B4F}"/>
              </a:ext>
            </a:extLst>
          </p:cNvPr>
          <p:cNvSpPr txBox="1"/>
          <p:nvPr/>
        </p:nvSpPr>
        <p:spPr>
          <a:xfrm>
            <a:off x="7312687" y="2563651"/>
            <a:ext cx="3258970" cy="685380"/>
          </a:xfrm>
          <a:prstGeom prst="rect">
            <a:avLst/>
          </a:prstGeom>
        </p:spPr>
        <p:txBody>
          <a:bodyPr vert="horz" wrap="square" lIns="0" tIns="12700" rIns="0" bIns="0" rtlCol="0">
            <a:spAutoFit/>
          </a:bodyPr>
          <a:lstStyle/>
          <a:p>
            <a:pPr marL="12700" marR="5080" indent="15240">
              <a:lnSpc>
                <a:spcPct val="138900"/>
              </a:lnSpc>
              <a:spcBef>
                <a:spcPts val="100"/>
              </a:spcBef>
            </a:pPr>
            <a:r>
              <a:rPr lang="ja-JP" altLang="en-US" sz="800" b="1">
                <a:latin typeface="メイリオ" panose="020B0604030504040204" pitchFamily="50" charset="-128"/>
                <a:ea typeface="メイリオ" panose="020B0604030504040204" pitchFamily="50" charset="-128"/>
                <a:cs typeface="Microsoft YaHei UI"/>
              </a:rPr>
              <a:t>タイムズペイを導入後の仕事は、端末の充電や各団体の報告書の受け取り確認、また、電子マネー決済は返金対応をしなければならないので、レシートの管理や返金の対応を行なっていました。ただ、返金も数件だったのでそこが負担になるということはなかったです。</a:t>
            </a:r>
          </a:p>
        </p:txBody>
      </p:sp>
      <p:sp>
        <p:nvSpPr>
          <p:cNvPr id="15" name="object 15">
            <a:extLst>
              <a:ext uri="{FF2B5EF4-FFF2-40B4-BE49-F238E27FC236}">
                <a16:creationId xmlns:a16="http://schemas.microsoft.com/office/drawing/2014/main" id="{F12D3885-64FB-C2FC-656F-E1690D9836DC}"/>
              </a:ext>
            </a:extLst>
          </p:cNvPr>
          <p:cNvSpPr txBox="1"/>
          <p:nvPr/>
        </p:nvSpPr>
        <p:spPr>
          <a:xfrm>
            <a:off x="3935903" y="5462893"/>
            <a:ext cx="2510092" cy="351378"/>
          </a:xfrm>
          <a:prstGeom prst="rect">
            <a:avLst/>
          </a:prstGeom>
        </p:spPr>
        <p:txBody>
          <a:bodyPr vert="horz" wrap="square" lIns="0" tIns="12700" rIns="0" bIns="0" rtlCol="0">
            <a:spAutoFit/>
          </a:bodyPr>
          <a:lstStyle/>
          <a:p>
            <a:pPr algn="l">
              <a:spcAft>
                <a:spcPts val="900"/>
              </a:spcAft>
            </a:pPr>
            <a:r>
              <a:rPr lang="ja-JP" altLang="en-US" sz="1100" b="1" i="0">
                <a:solidFill>
                  <a:srgbClr val="333333"/>
                </a:solidFill>
                <a:effectLst/>
                <a:latin typeface="メイリオ" panose="020B0604030504040204" pitchFamily="34" charset="-128"/>
                <a:ea typeface="メイリオ" panose="020B0604030504040204" pitchFamily="34" charset="-128"/>
              </a:rPr>
              <a:t>生徒側の負担が一気に軽減</a:t>
            </a:r>
            <a:br>
              <a:rPr lang="ja-JP" altLang="en-US" sz="1100" b="1" i="0">
                <a:solidFill>
                  <a:srgbClr val="333333"/>
                </a:solidFill>
                <a:effectLst/>
                <a:latin typeface="メイリオ" panose="020B0604030504040204" pitchFamily="34" charset="-128"/>
                <a:ea typeface="メイリオ" panose="020B0604030504040204" pitchFamily="34" charset="-128"/>
              </a:rPr>
            </a:br>
            <a:r>
              <a:rPr lang="ja-JP" altLang="en-US" sz="1100" b="1" i="0">
                <a:solidFill>
                  <a:srgbClr val="333333"/>
                </a:solidFill>
                <a:effectLst/>
                <a:latin typeface="メイリオ" panose="020B0604030504040204" pitchFamily="34" charset="-128"/>
                <a:ea typeface="メイリオ" panose="020B0604030504040204" pitchFamily="34" charset="-128"/>
              </a:rPr>
              <a:t>文化祭を楽しむ余裕ができました</a:t>
            </a:r>
            <a:endParaRPr sz="1100" dirty="0">
              <a:latin typeface="メイリオ" panose="020B0604030504040204" pitchFamily="50" charset="-128"/>
              <a:ea typeface="メイリオ" panose="020B0604030504040204" pitchFamily="50" charset="-128"/>
              <a:cs typeface="Yu Gothic UI"/>
            </a:endParaRPr>
          </a:p>
        </p:txBody>
      </p:sp>
      <p:sp>
        <p:nvSpPr>
          <p:cNvPr id="16" name="object 16">
            <a:extLst>
              <a:ext uri="{FF2B5EF4-FFF2-40B4-BE49-F238E27FC236}">
                <a16:creationId xmlns:a16="http://schemas.microsoft.com/office/drawing/2014/main" id="{46F7DC03-9982-EE41-54C4-0711C60197D4}"/>
              </a:ext>
            </a:extLst>
          </p:cNvPr>
          <p:cNvSpPr txBox="1"/>
          <p:nvPr/>
        </p:nvSpPr>
        <p:spPr>
          <a:xfrm>
            <a:off x="359994" y="964970"/>
            <a:ext cx="9972040" cy="1263166"/>
          </a:xfrm>
          <a:prstGeom prst="rect">
            <a:avLst/>
          </a:prstGeom>
        </p:spPr>
        <p:txBody>
          <a:bodyPr vert="horz" wrap="square" lIns="0" tIns="196850" rIns="0" bIns="0" rtlCol="0">
            <a:spAutoFit/>
          </a:bodyPr>
          <a:lstStyle/>
          <a:p>
            <a:pPr marL="2208530">
              <a:spcBef>
                <a:spcPts val="1550"/>
              </a:spcBef>
            </a:pPr>
            <a:r>
              <a:rPr lang="ja-JP" altLang="en-US" sz="1200" b="1" spc="50">
                <a:solidFill>
                  <a:srgbClr val="231F20"/>
                </a:solidFill>
                <a:latin typeface="メイリオ" panose="020B0604030504040204" pitchFamily="50" charset="-128"/>
                <a:ea typeface="メイリオ" panose="020B0604030504040204" pitchFamily="50" charset="-128"/>
                <a:cs typeface="Yu Gothic UI"/>
              </a:rPr>
              <a:t>神奈川県立大和高等学校</a:t>
            </a:r>
            <a:endParaRPr lang="ja-JP" altLang="en-US" sz="1200">
              <a:latin typeface="メイリオ" panose="020B0604030504040204" pitchFamily="50" charset="-128"/>
              <a:ea typeface="メイリオ" panose="020B0604030504040204" pitchFamily="50" charset="-128"/>
              <a:cs typeface="Yu Gothic UI"/>
            </a:endParaRPr>
          </a:p>
          <a:p>
            <a:pPr marL="629920" lvl="1">
              <a:spcBef>
                <a:spcPts val="1145"/>
              </a:spcBef>
            </a:pPr>
            <a:r>
              <a:rPr lang="ja-JP" altLang="en-US" sz="1600" b="1" spc="650">
                <a:solidFill>
                  <a:srgbClr val="231F20"/>
                </a:solidFill>
                <a:latin typeface="メイリオ" panose="020B0604030504040204" pitchFamily="50" charset="-128"/>
                <a:ea typeface="メイリオ" panose="020B0604030504040204" pitchFamily="50" charset="-128"/>
                <a:cs typeface="Yu Gothic UI"/>
              </a:rPr>
              <a:t>事前・当日の手厚いサポート体制で、</a:t>
            </a:r>
            <a:br>
              <a:rPr lang="en-US" altLang="ja-JP" sz="1600" b="1" spc="650" dirty="0">
                <a:solidFill>
                  <a:srgbClr val="231F20"/>
                </a:solidFill>
                <a:latin typeface="メイリオ" panose="020B0604030504040204" pitchFamily="50" charset="-128"/>
                <a:ea typeface="メイリオ" panose="020B0604030504040204" pitchFamily="50" charset="-128"/>
                <a:cs typeface="Yu Gothic UI"/>
              </a:rPr>
            </a:br>
            <a:r>
              <a:rPr lang="ja-JP" altLang="en-US" sz="1600" b="1" spc="650">
                <a:solidFill>
                  <a:srgbClr val="231F20"/>
                </a:solidFill>
                <a:latin typeface="メイリオ" panose="020B0604030504040204" pitchFamily="50" charset="-128"/>
                <a:ea typeface="メイリオ" panose="020B0604030504040204" pitchFamily="50" charset="-128"/>
                <a:cs typeface="Yu Gothic UI"/>
              </a:rPr>
              <a:t>キャッシュレス対応文化祭が成功！</a:t>
            </a:r>
            <a:br>
              <a:rPr lang="ja-JP" altLang="en-US" sz="1600" b="1" spc="650">
                <a:solidFill>
                  <a:srgbClr val="231F20"/>
                </a:solidFill>
                <a:latin typeface="メイリオ" panose="020B0604030504040204" pitchFamily="50" charset="-128"/>
                <a:ea typeface="メイリオ" panose="020B0604030504040204" pitchFamily="50" charset="-128"/>
                <a:cs typeface="Yu Gothic UI"/>
              </a:rPr>
            </a:br>
            <a:r>
              <a:rPr lang="ja-JP" altLang="en-US" sz="1600" b="1" spc="650">
                <a:solidFill>
                  <a:srgbClr val="231F20"/>
                </a:solidFill>
                <a:latin typeface="メイリオ" panose="020B0604030504040204" pitchFamily="50" charset="-128"/>
                <a:ea typeface="メイリオ" panose="020B0604030504040204" pitchFamily="50" charset="-128"/>
                <a:cs typeface="Yu Gothic UI"/>
              </a:rPr>
              <a:t>煩雑な現金管理作業がなくなり、文化祭を楽しむ余裕もできました。</a:t>
            </a:r>
          </a:p>
        </p:txBody>
      </p:sp>
      <p:sp>
        <p:nvSpPr>
          <p:cNvPr id="19" name="object 19">
            <a:extLst>
              <a:ext uri="{FF2B5EF4-FFF2-40B4-BE49-F238E27FC236}">
                <a16:creationId xmlns:a16="http://schemas.microsoft.com/office/drawing/2014/main" id="{3E7AE3A8-E241-1D3F-22EF-AF0277E1E474}"/>
              </a:ext>
            </a:extLst>
          </p:cNvPr>
          <p:cNvSpPr txBox="1"/>
          <p:nvPr/>
        </p:nvSpPr>
        <p:spPr>
          <a:xfrm>
            <a:off x="442985" y="1103755"/>
            <a:ext cx="1152525" cy="226344"/>
          </a:xfrm>
          <a:prstGeom prst="rect">
            <a:avLst/>
          </a:prstGeom>
          <a:solidFill>
            <a:srgbClr val="FFCB04"/>
          </a:solidFill>
        </p:spPr>
        <p:txBody>
          <a:bodyPr vert="horz" wrap="square" lIns="0" tIns="56515" rIns="0" bIns="0" rtlCol="0">
            <a:spAutoFit/>
          </a:bodyPr>
          <a:lstStyle/>
          <a:p>
            <a:pPr marL="123189" algn="ctr">
              <a:lnSpc>
                <a:spcPct val="100000"/>
              </a:lnSpc>
              <a:spcBef>
                <a:spcPts val="445"/>
              </a:spcBef>
            </a:pPr>
            <a:r>
              <a:rPr lang="ja-JP" altLang="en-US" sz="1100" b="1" i="0">
                <a:solidFill>
                  <a:srgbClr val="333333"/>
                </a:solidFill>
                <a:effectLst/>
                <a:latin typeface="メイリオ" panose="020B0604030504040204" pitchFamily="34" charset="-128"/>
                <a:ea typeface="メイリオ" panose="020B0604030504040204" pitchFamily="34" charset="-128"/>
              </a:rPr>
              <a:t>文化祭</a:t>
            </a:r>
            <a:endParaRPr sz="1100" dirty="0">
              <a:latin typeface="メイリオ" panose="020B0604030504040204" pitchFamily="50" charset="-128"/>
              <a:ea typeface="メイリオ" panose="020B0604030504040204" pitchFamily="50" charset="-128"/>
              <a:cs typeface="Yu Gothic UI"/>
            </a:endParaRPr>
          </a:p>
        </p:txBody>
      </p:sp>
      <p:sp>
        <p:nvSpPr>
          <p:cNvPr id="20" name="object 20">
            <a:extLst>
              <a:ext uri="{FF2B5EF4-FFF2-40B4-BE49-F238E27FC236}">
                <a16:creationId xmlns:a16="http://schemas.microsoft.com/office/drawing/2014/main" id="{3896F3C7-8F25-E598-A332-E8375BF58061}"/>
              </a:ext>
            </a:extLst>
          </p:cNvPr>
          <p:cNvSpPr txBox="1"/>
          <p:nvPr/>
        </p:nvSpPr>
        <p:spPr>
          <a:xfrm>
            <a:off x="1594989" y="1103755"/>
            <a:ext cx="835305" cy="226344"/>
          </a:xfrm>
          <a:prstGeom prst="rect">
            <a:avLst/>
          </a:prstGeom>
          <a:solidFill>
            <a:srgbClr val="231F20"/>
          </a:solidFill>
        </p:spPr>
        <p:txBody>
          <a:bodyPr vert="horz" wrap="square" lIns="0" tIns="56515" rIns="0" bIns="0" rtlCol="0">
            <a:spAutoFit/>
          </a:bodyPr>
          <a:lstStyle/>
          <a:p>
            <a:pPr marL="215265">
              <a:lnSpc>
                <a:spcPct val="100000"/>
              </a:lnSpc>
              <a:spcBef>
                <a:spcPts val="445"/>
              </a:spcBef>
            </a:pPr>
            <a:r>
              <a:rPr lang="ja-JP" altLang="en-US" sz="1100" b="1" spc="60">
                <a:solidFill>
                  <a:srgbClr val="FFFFFF"/>
                </a:solidFill>
                <a:latin typeface="メイリオ" panose="020B0604030504040204" pitchFamily="50" charset="-128"/>
                <a:ea typeface="メイリオ" panose="020B0604030504040204" pitchFamily="50" charset="-128"/>
                <a:cs typeface="Yu Gothic UI"/>
              </a:rPr>
              <a:t>神奈川</a:t>
            </a:r>
            <a:endParaRPr sz="1100" dirty="0">
              <a:latin typeface="メイリオ" panose="020B0604030504040204" pitchFamily="50" charset="-128"/>
              <a:ea typeface="メイリオ" panose="020B0604030504040204" pitchFamily="50" charset="-128"/>
              <a:cs typeface="Yu Gothic UI"/>
            </a:endParaRPr>
          </a:p>
        </p:txBody>
      </p:sp>
      <p:sp>
        <p:nvSpPr>
          <p:cNvPr id="21" name="object 21">
            <a:extLst>
              <a:ext uri="{FF2B5EF4-FFF2-40B4-BE49-F238E27FC236}">
                <a16:creationId xmlns:a16="http://schemas.microsoft.com/office/drawing/2014/main" id="{7856A9FC-2EC4-A3C3-AE64-339D9D614360}"/>
              </a:ext>
            </a:extLst>
          </p:cNvPr>
          <p:cNvSpPr/>
          <p:nvPr/>
        </p:nvSpPr>
        <p:spPr>
          <a:xfrm>
            <a:off x="269979" y="2552923"/>
            <a:ext cx="54610" cy="388568"/>
          </a:xfrm>
          <a:custGeom>
            <a:avLst/>
            <a:gdLst/>
            <a:ahLst/>
            <a:cxnLst/>
            <a:rect l="l" t="t" r="r" b="b"/>
            <a:pathLst>
              <a:path w="54609" h="540385">
                <a:moveTo>
                  <a:pt x="54000" y="0"/>
                </a:moveTo>
                <a:lnTo>
                  <a:pt x="0" y="0"/>
                </a:lnTo>
                <a:lnTo>
                  <a:pt x="0" y="540003"/>
                </a:lnTo>
                <a:lnTo>
                  <a:pt x="54000" y="540003"/>
                </a:lnTo>
                <a:lnTo>
                  <a:pt x="54000" y="0"/>
                </a:lnTo>
                <a:close/>
              </a:path>
            </a:pathLst>
          </a:custGeom>
          <a:solidFill>
            <a:srgbClr val="4B5DAA"/>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sp>
        <p:nvSpPr>
          <p:cNvPr id="22" name="object 22">
            <a:extLst>
              <a:ext uri="{FF2B5EF4-FFF2-40B4-BE49-F238E27FC236}">
                <a16:creationId xmlns:a16="http://schemas.microsoft.com/office/drawing/2014/main" id="{0D08E0E2-9FD4-F42A-4AC6-B713CD0E4431}"/>
              </a:ext>
            </a:extLst>
          </p:cNvPr>
          <p:cNvSpPr/>
          <p:nvPr/>
        </p:nvSpPr>
        <p:spPr>
          <a:xfrm>
            <a:off x="3755497" y="2561026"/>
            <a:ext cx="54610" cy="540385"/>
          </a:xfrm>
          <a:custGeom>
            <a:avLst/>
            <a:gdLst/>
            <a:ahLst/>
            <a:cxnLst/>
            <a:rect l="l" t="t" r="r" b="b"/>
            <a:pathLst>
              <a:path w="54610" h="540385">
                <a:moveTo>
                  <a:pt x="54000" y="0"/>
                </a:moveTo>
                <a:lnTo>
                  <a:pt x="0" y="0"/>
                </a:lnTo>
                <a:lnTo>
                  <a:pt x="0" y="540003"/>
                </a:lnTo>
                <a:lnTo>
                  <a:pt x="54000" y="540003"/>
                </a:lnTo>
                <a:lnTo>
                  <a:pt x="54000" y="0"/>
                </a:lnTo>
                <a:close/>
              </a:path>
            </a:pathLst>
          </a:custGeom>
          <a:solidFill>
            <a:srgbClr val="4B5DAA"/>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sp>
        <p:nvSpPr>
          <p:cNvPr id="23" name="object 23">
            <a:extLst>
              <a:ext uri="{FF2B5EF4-FFF2-40B4-BE49-F238E27FC236}">
                <a16:creationId xmlns:a16="http://schemas.microsoft.com/office/drawing/2014/main" id="{2637A9ED-E442-6066-021F-EE46917AA3EC}"/>
              </a:ext>
            </a:extLst>
          </p:cNvPr>
          <p:cNvSpPr/>
          <p:nvPr/>
        </p:nvSpPr>
        <p:spPr>
          <a:xfrm>
            <a:off x="3776669" y="5452663"/>
            <a:ext cx="45719" cy="351378"/>
          </a:xfrm>
          <a:custGeom>
            <a:avLst/>
            <a:gdLst/>
            <a:ahLst/>
            <a:cxnLst/>
            <a:rect l="l" t="t" r="r" b="b"/>
            <a:pathLst>
              <a:path w="54609" h="540385">
                <a:moveTo>
                  <a:pt x="54000" y="0"/>
                </a:moveTo>
                <a:lnTo>
                  <a:pt x="0" y="0"/>
                </a:lnTo>
                <a:lnTo>
                  <a:pt x="0" y="540004"/>
                </a:lnTo>
                <a:lnTo>
                  <a:pt x="54000" y="540004"/>
                </a:lnTo>
                <a:lnTo>
                  <a:pt x="54000" y="0"/>
                </a:lnTo>
                <a:close/>
              </a:path>
            </a:pathLst>
          </a:custGeom>
          <a:solidFill>
            <a:srgbClr val="4B5DAA"/>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pic>
        <p:nvPicPr>
          <p:cNvPr id="25" name="図 24" descr="スーツを着た男性たちと女性&#10;&#10;中程度の精度で自動的に生成された説明">
            <a:extLst>
              <a:ext uri="{FF2B5EF4-FFF2-40B4-BE49-F238E27FC236}">
                <a16:creationId xmlns:a16="http://schemas.microsoft.com/office/drawing/2014/main" id="{241A7586-6D4A-A0ED-32D5-B151FED860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54" t="17609" b="19615"/>
          <a:stretch/>
        </p:blipFill>
        <p:spPr bwMode="auto">
          <a:xfrm>
            <a:off x="6956787" y="276063"/>
            <a:ext cx="2900281" cy="1549006"/>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27" name="object 14">
            <a:extLst>
              <a:ext uri="{FF2B5EF4-FFF2-40B4-BE49-F238E27FC236}">
                <a16:creationId xmlns:a16="http://schemas.microsoft.com/office/drawing/2014/main" id="{2D00CCCF-6526-0A2B-1DA2-0B8DBE1308C2}"/>
              </a:ext>
            </a:extLst>
          </p:cNvPr>
          <p:cNvSpPr txBox="1"/>
          <p:nvPr/>
        </p:nvSpPr>
        <p:spPr>
          <a:xfrm>
            <a:off x="3750345" y="5930325"/>
            <a:ext cx="3367896" cy="1356462"/>
          </a:xfrm>
          <a:prstGeom prst="rect">
            <a:avLst/>
          </a:prstGeom>
        </p:spPr>
        <p:txBody>
          <a:bodyPr vert="horz" wrap="square" lIns="0" tIns="12700" rIns="0" bIns="0" rtlCol="0">
            <a:spAutoFit/>
          </a:bodyPr>
          <a:lstStyle/>
          <a:p>
            <a:pPr marL="12700" marR="5080" indent="15240">
              <a:lnSpc>
                <a:spcPct val="138900"/>
              </a:lnSpc>
              <a:spcBef>
                <a:spcPts val="100"/>
              </a:spcBef>
            </a:pPr>
            <a:r>
              <a:rPr lang="ja-JP" altLang="en-US" sz="800" b="1">
                <a:latin typeface="メイリオ" panose="020B0604030504040204" pitchFamily="50" charset="-128"/>
                <a:ea typeface="メイリオ" panose="020B0604030504040204" pitchFamily="50" charset="-128"/>
                <a:cs typeface="Microsoft YaHei UI"/>
              </a:rPr>
              <a:t>生徒さん：</a:t>
            </a:r>
            <a:r>
              <a:rPr lang="ja-JP" altLang="en-US" sz="800" b="1">
                <a:latin typeface="MS Mincho" panose="02020609040205080304" pitchFamily="49" charset="-128"/>
                <a:ea typeface="MS Mincho" panose="02020609040205080304" pitchFamily="49" charset="-128"/>
                <a:cs typeface="Microsoft YaHei UI"/>
              </a:rPr>
              <a:t>準備の際は、スタッフの方からの端末の説明を聞くだけで、金券を切る作業もなくなりました。実際に運用が始まってからも、お金に関わる仕事がすごく少なくなりました。当日は基本問題なく運用でき、何かあった際もタイムズペイのスタッフの方がすぐ対応してくれたので、私たち生徒側の負担が一気に軽減されました。</a:t>
            </a:r>
            <a:br>
              <a:rPr lang="ja-JP" altLang="en-US" sz="800" b="1">
                <a:latin typeface="MS Mincho" panose="02020609040205080304" pitchFamily="49" charset="-128"/>
                <a:ea typeface="MS Mincho" panose="02020609040205080304" pitchFamily="49" charset="-128"/>
                <a:cs typeface="Microsoft YaHei UI"/>
              </a:rPr>
            </a:br>
            <a:r>
              <a:rPr lang="ja-JP" altLang="en-US" sz="800" b="1">
                <a:latin typeface="MS Mincho" panose="02020609040205080304" pitchFamily="49" charset="-128"/>
                <a:ea typeface="MS Mincho" panose="02020609040205080304" pitchFamily="49" charset="-128"/>
                <a:cs typeface="Microsoft YaHei UI"/>
              </a:rPr>
              <a:t>前回は遊ぶ暇もなかったのですが、タイムズペイ導入後は文化祭を楽しむ余裕ができました。前回の文化祭の作業負担を</a:t>
            </a:r>
            <a:r>
              <a:rPr lang="en-US" altLang="ja-JP" sz="800" b="1" dirty="0">
                <a:latin typeface="MS Mincho" panose="02020609040205080304" pitchFamily="49" charset="-128"/>
                <a:ea typeface="MS Mincho" panose="02020609040205080304" pitchFamily="49" charset="-128"/>
                <a:cs typeface="Microsoft YaHei UI"/>
              </a:rPr>
              <a:t>100</a:t>
            </a:r>
            <a:r>
              <a:rPr lang="ja-JP" altLang="en-US" sz="800" b="1">
                <a:latin typeface="MS Mincho" panose="02020609040205080304" pitchFamily="49" charset="-128"/>
                <a:ea typeface="MS Mincho" panose="02020609040205080304" pitchFamily="49" charset="-128"/>
                <a:cs typeface="Microsoft YaHei UI"/>
              </a:rPr>
              <a:t>とすると、導入後は</a:t>
            </a:r>
            <a:r>
              <a:rPr lang="en-US" altLang="ja-JP" sz="800" b="1" dirty="0">
                <a:latin typeface="MS Mincho" panose="02020609040205080304" pitchFamily="49" charset="-128"/>
                <a:ea typeface="MS Mincho" panose="02020609040205080304" pitchFamily="49" charset="-128"/>
                <a:cs typeface="Microsoft YaHei UI"/>
              </a:rPr>
              <a:t>20</a:t>
            </a:r>
            <a:r>
              <a:rPr lang="ja-JP" altLang="en-US" sz="800" b="1">
                <a:latin typeface="MS Mincho" panose="02020609040205080304" pitchFamily="49" charset="-128"/>
                <a:ea typeface="MS Mincho" panose="02020609040205080304" pitchFamily="49" charset="-128"/>
                <a:cs typeface="Microsoft YaHei UI"/>
              </a:rPr>
              <a:t>くらいまで下がった感覚です笑</a:t>
            </a:r>
          </a:p>
        </p:txBody>
      </p:sp>
      <p:sp>
        <p:nvSpPr>
          <p:cNvPr id="28" name="object 15">
            <a:extLst>
              <a:ext uri="{FF2B5EF4-FFF2-40B4-BE49-F238E27FC236}">
                <a16:creationId xmlns:a16="http://schemas.microsoft.com/office/drawing/2014/main" id="{32A99C44-2F1E-EEB1-4ADF-106DFAB1E6D3}"/>
              </a:ext>
            </a:extLst>
          </p:cNvPr>
          <p:cNvSpPr txBox="1"/>
          <p:nvPr/>
        </p:nvSpPr>
        <p:spPr>
          <a:xfrm>
            <a:off x="7455835" y="3338323"/>
            <a:ext cx="2823295" cy="351378"/>
          </a:xfrm>
          <a:prstGeom prst="rect">
            <a:avLst/>
          </a:prstGeom>
        </p:spPr>
        <p:txBody>
          <a:bodyPr vert="horz" wrap="square" lIns="0" tIns="12700" rIns="0" bIns="0" rtlCol="0">
            <a:spAutoFit/>
          </a:bodyPr>
          <a:lstStyle/>
          <a:p>
            <a:pPr algn="l">
              <a:spcAft>
                <a:spcPts val="900"/>
              </a:spcAft>
            </a:pPr>
            <a:r>
              <a:rPr lang="en" altLang="ja-JP" sz="1100" b="1" i="0" dirty="0">
                <a:solidFill>
                  <a:srgbClr val="333333"/>
                </a:solidFill>
                <a:effectLst/>
                <a:latin typeface="メイリオ" panose="020B0604030504040204" pitchFamily="34" charset="-128"/>
                <a:ea typeface="メイリオ" panose="020B0604030504040204" pitchFamily="34" charset="-128"/>
              </a:rPr>
              <a:t>WEB</a:t>
            </a:r>
            <a:r>
              <a:rPr lang="ja-JP" altLang="en-US" sz="1100" b="1" i="0">
                <a:solidFill>
                  <a:srgbClr val="333333"/>
                </a:solidFill>
                <a:effectLst/>
                <a:latin typeface="メイリオ" panose="020B0604030504040204" pitchFamily="34" charset="-128"/>
                <a:ea typeface="メイリオ" panose="020B0604030504040204" pitchFamily="34" charset="-128"/>
              </a:rPr>
              <a:t>管理画面売上をリアルタイムで確認</a:t>
            </a:r>
            <a:br>
              <a:rPr lang="ja-JP" altLang="en-US" sz="1100" b="1" i="0">
                <a:solidFill>
                  <a:srgbClr val="333333"/>
                </a:solidFill>
                <a:effectLst/>
                <a:latin typeface="メイリオ" panose="020B0604030504040204" pitchFamily="34" charset="-128"/>
                <a:ea typeface="メイリオ" panose="020B0604030504040204" pitchFamily="34" charset="-128"/>
              </a:rPr>
            </a:br>
            <a:r>
              <a:rPr lang="ja-JP" altLang="en-US" sz="1100" b="1" i="0">
                <a:solidFill>
                  <a:srgbClr val="333333"/>
                </a:solidFill>
                <a:effectLst/>
                <a:latin typeface="メイリオ" panose="020B0604030504040204" pitchFamily="34" charset="-128"/>
                <a:ea typeface="メイリオ" panose="020B0604030504040204" pitchFamily="34" charset="-128"/>
              </a:rPr>
              <a:t>赤字の模擬店に呼びかけ、黒字化達成</a:t>
            </a:r>
          </a:p>
        </p:txBody>
      </p:sp>
      <p:sp>
        <p:nvSpPr>
          <p:cNvPr id="29" name="object 23">
            <a:extLst>
              <a:ext uri="{FF2B5EF4-FFF2-40B4-BE49-F238E27FC236}">
                <a16:creationId xmlns:a16="http://schemas.microsoft.com/office/drawing/2014/main" id="{23D12E87-3A54-6B4A-121E-E8723CC72BDA}"/>
              </a:ext>
            </a:extLst>
          </p:cNvPr>
          <p:cNvSpPr/>
          <p:nvPr/>
        </p:nvSpPr>
        <p:spPr>
          <a:xfrm>
            <a:off x="7296601" y="3328093"/>
            <a:ext cx="45719" cy="351378"/>
          </a:xfrm>
          <a:custGeom>
            <a:avLst/>
            <a:gdLst/>
            <a:ahLst/>
            <a:cxnLst/>
            <a:rect l="l" t="t" r="r" b="b"/>
            <a:pathLst>
              <a:path w="54609" h="540385">
                <a:moveTo>
                  <a:pt x="54000" y="0"/>
                </a:moveTo>
                <a:lnTo>
                  <a:pt x="0" y="0"/>
                </a:lnTo>
                <a:lnTo>
                  <a:pt x="0" y="540004"/>
                </a:lnTo>
                <a:lnTo>
                  <a:pt x="54000" y="540004"/>
                </a:lnTo>
                <a:lnTo>
                  <a:pt x="54000" y="0"/>
                </a:lnTo>
                <a:close/>
              </a:path>
            </a:pathLst>
          </a:custGeom>
          <a:solidFill>
            <a:srgbClr val="4B5DAA"/>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sp>
        <p:nvSpPr>
          <p:cNvPr id="30" name="object 14">
            <a:extLst>
              <a:ext uri="{FF2B5EF4-FFF2-40B4-BE49-F238E27FC236}">
                <a16:creationId xmlns:a16="http://schemas.microsoft.com/office/drawing/2014/main" id="{8F5754FD-1977-DABD-8E2C-61F5E5EE6648}"/>
              </a:ext>
            </a:extLst>
          </p:cNvPr>
          <p:cNvSpPr txBox="1"/>
          <p:nvPr/>
        </p:nvSpPr>
        <p:spPr>
          <a:xfrm>
            <a:off x="7277432" y="3736923"/>
            <a:ext cx="3294225" cy="2067297"/>
          </a:xfrm>
          <a:prstGeom prst="rect">
            <a:avLst/>
          </a:prstGeom>
        </p:spPr>
        <p:txBody>
          <a:bodyPr vert="horz" wrap="square" lIns="0" tIns="12700" rIns="0" bIns="0" rtlCol="0">
            <a:spAutoFit/>
          </a:bodyPr>
          <a:lstStyle/>
          <a:p>
            <a:pPr marL="12700" marR="5080" indent="15240">
              <a:lnSpc>
                <a:spcPct val="138900"/>
              </a:lnSpc>
              <a:spcBef>
                <a:spcPts val="100"/>
              </a:spcBef>
            </a:pPr>
            <a:r>
              <a:rPr lang="en" altLang="ja-JP" sz="800" b="1" dirty="0">
                <a:latin typeface="メイリオ" panose="020B0604030504040204" pitchFamily="50" charset="-128"/>
                <a:ea typeface="メイリオ" panose="020B0604030504040204" pitchFamily="50" charset="-128"/>
                <a:cs typeface="Microsoft YaHei UI"/>
              </a:rPr>
              <a:t>WEB</a:t>
            </a:r>
            <a:r>
              <a:rPr lang="ja-JP" altLang="en-US" sz="800" b="1">
                <a:latin typeface="メイリオ" panose="020B0604030504040204" pitchFamily="50" charset="-128"/>
                <a:ea typeface="メイリオ" panose="020B0604030504040204" pitchFamily="50" charset="-128"/>
                <a:cs typeface="Microsoft YaHei UI"/>
              </a:rPr>
              <a:t>管理画面で売上をリアルタイムで確認できることもよかったです。</a:t>
            </a:r>
            <a:br>
              <a:rPr lang="ja-JP" altLang="en-US" sz="800" b="1">
                <a:latin typeface="メイリオ" panose="020B0604030504040204" pitchFamily="50" charset="-128"/>
                <a:ea typeface="メイリオ" panose="020B0604030504040204" pitchFamily="50" charset="-128"/>
                <a:cs typeface="Microsoft YaHei UI"/>
              </a:rPr>
            </a:br>
            <a:r>
              <a:rPr lang="ja-JP" altLang="en-US" sz="800" b="1">
                <a:latin typeface="メイリオ" panose="020B0604030504040204" pitchFamily="50" charset="-128"/>
                <a:ea typeface="メイリオ" panose="020B0604030504040204" pitchFamily="50" charset="-128"/>
                <a:cs typeface="Microsoft YaHei UI"/>
              </a:rPr>
              <a:t>本部で見ていたのですが、数字の動きで各クラスの状況を把握できるので「このクラスは始まったな」「このクラスはまだなのかな」と教室に行かずとも状況把握ができました。</a:t>
            </a:r>
            <a:endParaRPr lang="en-US" altLang="ja-JP" sz="800" b="1" dirty="0">
              <a:latin typeface="メイリオ" panose="020B0604030504040204" pitchFamily="50" charset="-128"/>
              <a:ea typeface="メイリオ" panose="020B0604030504040204" pitchFamily="50" charset="-128"/>
              <a:cs typeface="Microsoft YaHei UI"/>
            </a:endParaRPr>
          </a:p>
          <a:p>
            <a:pPr marL="12700" marR="5080" indent="15240">
              <a:lnSpc>
                <a:spcPct val="138900"/>
              </a:lnSpc>
              <a:spcBef>
                <a:spcPts val="100"/>
              </a:spcBef>
            </a:pPr>
            <a:br>
              <a:rPr lang="ja-JP" altLang="en-US" sz="800" b="1">
                <a:latin typeface="メイリオ" panose="020B0604030504040204" pitchFamily="50" charset="-128"/>
                <a:ea typeface="メイリオ" panose="020B0604030504040204" pitchFamily="50" charset="-128"/>
                <a:cs typeface="Microsoft YaHei UI"/>
              </a:rPr>
            </a:br>
            <a:r>
              <a:rPr lang="ja-JP" altLang="en-US" sz="800" b="1">
                <a:latin typeface="メイリオ" panose="020B0604030504040204" pitchFamily="50" charset="-128"/>
                <a:ea typeface="メイリオ" panose="020B0604030504040204" pitchFamily="50" charset="-128"/>
                <a:cs typeface="Microsoft YaHei UI"/>
              </a:rPr>
              <a:t>終了１時間前の時点で、ポップコーンを販売している模擬店が赤字であることを確認しました。教室に行き、赤字であることを伝えた結果、なんとかしようと廊下に出て呼び込みをすることになり、大幅に黒字転換することができました。</a:t>
            </a:r>
            <a:br>
              <a:rPr lang="ja-JP" altLang="en-US" sz="800" b="1">
                <a:latin typeface="メイリオ" panose="020B0604030504040204" pitchFamily="50" charset="-128"/>
                <a:ea typeface="メイリオ" panose="020B0604030504040204" pitchFamily="50" charset="-128"/>
                <a:cs typeface="Microsoft YaHei UI"/>
              </a:rPr>
            </a:br>
            <a:r>
              <a:rPr lang="ja-JP" altLang="en-US" sz="800" b="1">
                <a:latin typeface="メイリオ" panose="020B0604030504040204" pitchFamily="50" charset="-128"/>
                <a:ea typeface="メイリオ" panose="020B0604030504040204" pitchFamily="50" charset="-128"/>
                <a:cs typeface="Microsoft YaHei UI"/>
              </a:rPr>
              <a:t>リアルタイムで数字を見られたからこそ「今のままじゃまずいよ」という声がけができ、呼び込みという行動につながり黒字化となったので、こういった生徒と教師の連携も生み出すのだなと感じました。</a:t>
            </a:r>
            <a:endParaRPr sz="800" b="1" dirty="0">
              <a:latin typeface="メイリオ" panose="020B0604030504040204" pitchFamily="50" charset="-128"/>
              <a:ea typeface="メイリオ" panose="020B0604030504040204" pitchFamily="50" charset="-128"/>
              <a:cs typeface="Microsoft YaHei UI"/>
            </a:endParaRPr>
          </a:p>
        </p:txBody>
      </p:sp>
      <p:sp>
        <p:nvSpPr>
          <p:cNvPr id="31" name="object 15">
            <a:extLst>
              <a:ext uri="{FF2B5EF4-FFF2-40B4-BE49-F238E27FC236}">
                <a16:creationId xmlns:a16="http://schemas.microsoft.com/office/drawing/2014/main" id="{0C5AC97F-242E-05C0-45C2-E5B5BC27B4D1}"/>
              </a:ext>
            </a:extLst>
          </p:cNvPr>
          <p:cNvSpPr txBox="1"/>
          <p:nvPr/>
        </p:nvSpPr>
        <p:spPr>
          <a:xfrm>
            <a:off x="7442409" y="5905373"/>
            <a:ext cx="2992410" cy="351378"/>
          </a:xfrm>
          <a:prstGeom prst="rect">
            <a:avLst/>
          </a:prstGeom>
        </p:spPr>
        <p:txBody>
          <a:bodyPr vert="horz" wrap="square" lIns="0" tIns="12700" rIns="0" bIns="0" rtlCol="0">
            <a:spAutoFit/>
          </a:bodyPr>
          <a:lstStyle/>
          <a:p>
            <a:pPr algn="l">
              <a:spcAft>
                <a:spcPts val="900"/>
              </a:spcAft>
            </a:pPr>
            <a:r>
              <a:rPr lang="ja-JP" altLang="en-US" sz="1100" b="1" i="0">
                <a:solidFill>
                  <a:srgbClr val="333333"/>
                </a:solidFill>
                <a:effectLst/>
                <a:latin typeface="メイリオ" panose="020B0604030504040204" pitchFamily="34" charset="-128"/>
                <a:ea typeface="メイリオ" panose="020B0604030504040204" pitchFamily="34" charset="-128"/>
              </a:rPr>
              <a:t>キャッシュレス文化祭のネガティブ反応はなし</a:t>
            </a:r>
            <a:br>
              <a:rPr lang="ja-JP" altLang="en-US" sz="1100" b="1" i="0">
                <a:solidFill>
                  <a:srgbClr val="333333"/>
                </a:solidFill>
                <a:effectLst/>
                <a:latin typeface="メイリオ" panose="020B0604030504040204" pitchFamily="34" charset="-128"/>
                <a:ea typeface="メイリオ" panose="020B0604030504040204" pitchFamily="34" charset="-128"/>
              </a:rPr>
            </a:br>
            <a:r>
              <a:rPr lang="ja-JP" altLang="en-US" sz="1100" b="1" i="0">
                <a:solidFill>
                  <a:srgbClr val="333333"/>
                </a:solidFill>
                <a:effectLst/>
                <a:latin typeface="メイリオ" panose="020B0604030504040204" pitchFamily="34" charset="-128"/>
                <a:ea typeface="メイリオ" panose="020B0604030504040204" pitchFamily="34" charset="-128"/>
              </a:rPr>
              <a:t>「</a:t>
            </a:r>
            <a:r>
              <a:rPr lang="en" altLang="ja-JP" sz="1100" b="1" i="0" dirty="0">
                <a:solidFill>
                  <a:srgbClr val="333333"/>
                </a:solidFill>
                <a:effectLst/>
                <a:latin typeface="メイリオ" panose="020B0604030504040204" pitchFamily="34" charset="-128"/>
                <a:ea typeface="メイリオ" panose="020B0604030504040204" pitchFamily="34" charset="-128"/>
              </a:rPr>
              <a:t>Times</a:t>
            </a:r>
            <a:r>
              <a:rPr lang="ja-JP" altLang="en" sz="1100" b="1" i="0">
                <a:solidFill>
                  <a:srgbClr val="333333"/>
                </a:solidFill>
                <a:effectLst/>
                <a:latin typeface="メイリオ" panose="020B0604030504040204" pitchFamily="34" charset="-128"/>
                <a:ea typeface="メイリオ" panose="020B0604030504040204" pitchFamily="34" charset="-128"/>
              </a:rPr>
              <a:t>」</a:t>
            </a:r>
            <a:r>
              <a:rPr lang="ja-JP" altLang="en-US" sz="1100" b="1" i="0">
                <a:solidFill>
                  <a:srgbClr val="333333"/>
                </a:solidFill>
                <a:effectLst/>
                <a:latin typeface="メイリオ" panose="020B0604030504040204" pitchFamily="34" charset="-128"/>
                <a:ea typeface="メイリオ" panose="020B0604030504040204" pitchFamily="34" charset="-128"/>
              </a:rPr>
              <a:t>の安心感でお任せして正解でした</a:t>
            </a:r>
          </a:p>
        </p:txBody>
      </p:sp>
      <p:sp>
        <p:nvSpPr>
          <p:cNvPr id="32" name="object 23">
            <a:extLst>
              <a:ext uri="{FF2B5EF4-FFF2-40B4-BE49-F238E27FC236}">
                <a16:creationId xmlns:a16="http://schemas.microsoft.com/office/drawing/2014/main" id="{A6B5DC32-DC0C-95A8-CCFC-84282564BC0D}"/>
              </a:ext>
            </a:extLst>
          </p:cNvPr>
          <p:cNvSpPr/>
          <p:nvPr/>
        </p:nvSpPr>
        <p:spPr>
          <a:xfrm>
            <a:off x="7281449" y="5905373"/>
            <a:ext cx="45719" cy="351378"/>
          </a:xfrm>
          <a:custGeom>
            <a:avLst/>
            <a:gdLst/>
            <a:ahLst/>
            <a:cxnLst/>
            <a:rect l="l" t="t" r="r" b="b"/>
            <a:pathLst>
              <a:path w="54609" h="540385">
                <a:moveTo>
                  <a:pt x="54000" y="0"/>
                </a:moveTo>
                <a:lnTo>
                  <a:pt x="0" y="0"/>
                </a:lnTo>
                <a:lnTo>
                  <a:pt x="0" y="540004"/>
                </a:lnTo>
                <a:lnTo>
                  <a:pt x="54000" y="540004"/>
                </a:lnTo>
                <a:lnTo>
                  <a:pt x="54000" y="0"/>
                </a:lnTo>
                <a:close/>
              </a:path>
            </a:pathLst>
          </a:custGeom>
          <a:solidFill>
            <a:srgbClr val="4B5DAA"/>
          </a:solidFill>
        </p:spPr>
        <p:txBody>
          <a:bodyPr wrap="square" lIns="0" tIns="0" rIns="0" bIns="0" rtlCol="0"/>
          <a:lstStyle/>
          <a:p>
            <a:endParaRPr sz="1600">
              <a:latin typeface="メイリオ" panose="020B0604030504040204" pitchFamily="50" charset="-128"/>
              <a:ea typeface="メイリオ" panose="020B0604030504040204" pitchFamily="50" charset="-128"/>
            </a:endParaRPr>
          </a:p>
        </p:txBody>
      </p:sp>
      <p:sp>
        <p:nvSpPr>
          <p:cNvPr id="33" name="object 14">
            <a:extLst>
              <a:ext uri="{FF2B5EF4-FFF2-40B4-BE49-F238E27FC236}">
                <a16:creationId xmlns:a16="http://schemas.microsoft.com/office/drawing/2014/main" id="{FF9D9E9C-DD9E-39CE-E716-9613F8751888}"/>
              </a:ext>
            </a:extLst>
          </p:cNvPr>
          <p:cNvSpPr txBox="1"/>
          <p:nvPr/>
        </p:nvSpPr>
        <p:spPr>
          <a:xfrm>
            <a:off x="7277431" y="6357904"/>
            <a:ext cx="3294225" cy="1027654"/>
          </a:xfrm>
          <a:prstGeom prst="rect">
            <a:avLst/>
          </a:prstGeom>
        </p:spPr>
        <p:txBody>
          <a:bodyPr vert="horz" wrap="square" lIns="0" tIns="12700" rIns="0" bIns="0" rtlCol="0">
            <a:spAutoFit/>
          </a:bodyPr>
          <a:lstStyle/>
          <a:p>
            <a:pPr marL="12700" marR="5080" indent="15240">
              <a:lnSpc>
                <a:spcPct val="138900"/>
              </a:lnSpc>
              <a:spcBef>
                <a:spcPts val="100"/>
              </a:spcBef>
            </a:pPr>
            <a:r>
              <a:rPr lang="ja-JP" altLang="en-US" sz="800" b="1">
                <a:latin typeface="メイリオ" panose="020B0604030504040204" pitchFamily="50" charset="-128"/>
                <a:ea typeface="メイリオ" panose="020B0604030504040204" pitchFamily="50" charset="-128"/>
                <a:cs typeface="Microsoft YaHei UI"/>
              </a:rPr>
              <a:t>事前に心配だったのが、キャッシュレス縛りにすることでのネガティブな反応でしたが、事前にホームページやポスターでも告知し、当日もポスター告知を念入りに行なった成果かネガティブな反応もなく、一安心でした。生徒も定期で交通系の電子マネーを使っていますし、キャッシュレス決済は日常当たり前になっているので、文化祭のキャッシュレス対応は生徒にも非常に喜ばれました。</a:t>
            </a:r>
          </a:p>
        </p:txBody>
      </p:sp>
    </p:spTree>
    <p:extLst>
      <p:ext uri="{BB962C8B-B14F-4D97-AF65-F5344CB8AC3E}">
        <p14:creationId xmlns:p14="http://schemas.microsoft.com/office/powerpoint/2010/main" val="1014121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281</TotalTime>
  <Words>1841</Words>
  <Application>Microsoft Macintosh PowerPoint</Application>
  <PresentationFormat>ユーザー設定</PresentationFormat>
  <Paragraphs>188</Paragraphs>
  <Slides>9</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9</vt:i4>
      </vt:variant>
    </vt:vector>
  </HeadingPairs>
  <TitlesOfParts>
    <vt:vector size="17" baseType="lpstr">
      <vt:lpstr>MS Mincho</vt:lpstr>
      <vt:lpstr>Yu Gothic UI</vt:lpstr>
      <vt:lpstr>メイリオ</vt:lpstr>
      <vt:lpstr>メイリオ</vt:lpstr>
      <vt:lpstr>游ゴシック</vt:lpstr>
      <vt:lpstr>Arial</vt:lpstr>
      <vt:lpstr>Calibri</vt:lpstr>
      <vt:lpstr>Office Theme</vt:lpstr>
      <vt:lpstr>イベント・催事用短期レンタルサービスのご紹介</vt:lpstr>
      <vt:lpstr>TimesPAYとは</vt:lpstr>
      <vt:lpstr>TimesPAYサービス概要</vt:lpstr>
      <vt:lpstr>TimesPAYサービス概要</vt:lpstr>
      <vt:lpstr>PowerPoint プレゼンテーション</vt:lpstr>
      <vt:lpstr>TimesPAYが各種イベントで選ばれる理由</vt:lpstr>
      <vt:lpstr>全国イベント導入事例一覧</vt:lpstr>
      <vt:lpstr>お客様の声（事例紹介）</vt:lpstr>
      <vt:lpstr>お客様の声（事例紹介）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タイムズペイ_商工会用提案資料_2403_03k</dc:title>
  <cp:lastModifiedBy>宮本 奈都子/Miyamoto, Natsuko</cp:lastModifiedBy>
  <cp:revision>24</cp:revision>
  <cp:lastPrinted>2026-01-04T23:31:32Z</cp:lastPrinted>
  <dcterms:created xsi:type="dcterms:W3CDTF">2024-06-03T10:07:01Z</dcterms:created>
  <dcterms:modified xsi:type="dcterms:W3CDTF">2026-06-22T08:24:57Z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2024-03-29T00:00:00Z</vt:filetime>
  </property>
  <property fmtid="{D5CDD505-2E9C-101B-9397-08002B2CF9AE}" pid="3" name="Creator">
    <vt:lpwstr>Adobe Illustrator 26.0 (Macintosh)</vt:lpwstr>
  </property>
  <property fmtid="{D5CDD505-2E9C-101B-9397-08002B2CF9AE}" pid="4" name="LastSaved">
    <vt:filetime>2024-06-03T00:00:00Z</vt:filetime>
  </property>
</Properties>
</file>