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CBE0A2-FB70-4D0D-A0BF-21C2A5211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EEF8F68-5327-4E14-AF79-84350A4DC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92682D-931B-466B-92A7-6822AD0C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6C1D7F-DDFF-486C-AE47-28C88170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39A502-A6C6-4A8C-872B-5DE186FF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13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CF620-9167-4E8A-AF8F-B83B885E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BE3510-094B-4B40-BA4A-BC5C4F4AA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C4F589-626F-466E-A774-0492012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E70FE4-5240-4023-8C6A-860D3CB4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4EBC08-D109-484A-886D-477A257D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13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33F533D-5390-470B-9263-8DABE336A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233D85-A4C8-4567-A739-E1C51BB4A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53D563-AC1C-4B6E-968F-E7CE3070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AED81C-3549-4BB1-9183-14CA4DA9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03A12E-5C48-4731-8B6E-2878A9AB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94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8A4347-6466-480B-8001-309CC1AB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79312F-285A-4D12-9596-18ADB2CDA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1214CF-C583-4895-B90B-8E225E77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669B24-4463-4DA0-8D62-F54AD572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79D289-66EE-4C9A-A940-A83EC432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07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E5A961-7D37-4511-83D7-8DCE3530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A40CEC-2FBC-41FB-A3D9-860938CCA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5306D0-A02F-4691-9270-368ED478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C72440-714D-43FB-880C-A417F1B2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8033DE-330C-4342-A357-C1B2081F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09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B100A4-8BE9-4AF1-98E0-B0A01ADB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FCEB96-3939-4901-8AE8-BE441BE75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38F503D-A1ED-41B6-B626-F5A8753EB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5DC304-D940-4796-A470-584E505F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0DB5EA-E513-4361-9392-B54AC35E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A746C3-1CF5-4F8A-A870-3E58C0BF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99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233915-C080-45ED-9FCD-33695BB8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3AFFC5-4625-4056-A7A7-1C31C0004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5881D7-6AE3-4991-9E75-C3DF0EE66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6B5D16F-EE20-47E5-A0FD-785BEF31C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827306B-53F4-4C8B-8CAF-40CE0519D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147EB1-1B98-454E-AAF5-49F321A9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BF92776-93C0-4F6B-ADE0-2417804E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E4F7EA0-5291-4AFE-9409-1717C380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53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55F03D-4D32-48A4-A1E5-F20243AA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AABEF89-6BC9-4ACC-B081-9E801F48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240BD56-20E1-49AC-96BC-DBC77BE3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882A39-13CB-4712-A124-B0CE2509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85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152E3AA-1DE4-42F9-A5C5-DE26FBD7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1C3AE3-8546-49B3-A1C5-1D45D753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4EB70C-5429-4797-B35C-2371798F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63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1B5826-D2A3-4811-914C-3C42795B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D25F40-3AB4-4FAD-86E9-9176D251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8E14834-2F09-4FC1-99B7-9E7F70DF2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91D1C6-25A8-4929-BF82-965999A0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FF8B8A-7EB3-4027-B4CD-A50AFAF0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F9B809-D958-42BC-8859-6AA4A76D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45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69C4BF-9AFE-487B-9E14-BF0743FD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024AE1B-3F8A-46F6-B8E4-7BAF98EC4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2563CD-ED3D-446D-96AB-36341907C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1F8AF4-AC36-49D3-8865-78C06C40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036428-267D-4AD2-9544-C6C88192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3FD49D-79D5-42B5-8408-7A2DDE0D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39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A14CB17-1644-4A44-9C7E-050B54D3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B403EE-1C8E-42A6-B380-150D6F0C2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34B879-0495-49EF-ABC8-2B8C5CCEB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4510-F627-4F72-A8CC-F431E62ED02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94C522-B1B9-4077-B9A3-0FF9E9FED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CFD39C-39BE-4F29-8BDB-872E943CE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09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D2DF423-1D29-4260-B07C-1FCD61EE8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6" y="1818639"/>
            <a:ext cx="5134710" cy="40128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611E9A-B94D-489A-AB89-A46A6773304D}"/>
              </a:ext>
            </a:extLst>
          </p:cNvPr>
          <p:cNvSpPr txBox="1"/>
          <p:nvPr/>
        </p:nvSpPr>
        <p:spPr>
          <a:xfrm>
            <a:off x="1101967" y="843670"/>
            <a:ext cx="499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高松空港ターミナルビル２階西側売店内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「さぬき銘品店」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68EB844-B4B1-4F47-81D0-9B6CD6CD612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06" y="1772529"/>
            <a:ext cx="5294140" cy="40589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26EA49-3744-4999-B0AA-2CDE5B1D0B41}"/>
              </a:ext>
            </a:extLst>
          </p:cNvPr>
          <p:cNvSpPr txBox="1"/>
          <p:nvPr/>
        </p:nvSpPr>
        <p:spPr>
          <a:xfrm>
            <a:off x="7317541" y="871414"/>
            <a:ext cx="391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 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事前販売会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開催場所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（２階エスカレーター前）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88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27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A5510FX</dc:creator>
  <cp:lastModifiedBy>A5510FX</cp:lastModifiedBy>
  <cp:revision>5</cp:revision>
  <cp:lastPrinted>2024-04-16T02:27:18Z</cp:lastPrinted>
  <dcterms:created xsi:type="dcterms:W3CDTF">2024-04-15T06:27:26Z</dcterms:created>
  <dcterms:modified xsi:type="dcterms:W3CDTF">2024-04-16T03:12:27Z</dcterms:modified>
</cp:coreProperties>
</file>